
<file path=[Content_Types].xml><?xml version="1.0" encoding="utf-8"?>
<Types xmlns="http://schemas.openxmlformats.org/package/2006/content-types">
  <Default Extension="glb" ContentType="model/gltf.binary"/>
  <Default Extension="jpeg" ContentType="image/jpeg"/>
  <Default Extension="jpg" ContentType="image/jpeg"/>
  <Default Extension="jpg&amp;ehk=0o1QPu7zy3i6bVR98t21z4GsnWE8byY"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61"/>
  </p:notesMasterIdLst>
  <p:sldIdLst>
    <p:sldId id="256" r:id="rId4"/>
    <p:sldId id="332" r:id="rId5"/>
    <p:sldId id="333" r:id="rId6"/>
    <p:sldId id="334" r:id="rId7"/>
    <p:sldId id="280" r:id="rId8"/>
    <p:sldId id="281" r:id="rId9"/>
    <p:sldId id="257" r:id="rId10"/>
    <p:sldId id="258" r:id="rId11"/>
    <p:sldId id="259" r:id="rId12"/>
    <p:sldId id="288" r:id="rId13"/>
    <p:sldId id="282" r:id="rId14"/>
    <p:sldId id="260" r:id="rId15"/>
    <p:sldId id="262" r:id="rId16"/>
    <p:sldId id="287" r:id="rId17"/>
    <p:sldId id="335" r:id="rId18"/>
    <p:sldId id="336" r:id="rId19"/>
    <p:sldId id="337" r:id="rId20"/>
    <p:sldId id="338" r:id="rId21"/>
    <p:sldId id="339" r:id="rId22"/>
    <p:sldId id="340" r:id="rId23"/>
    <p:sldId id="341" r:id="rId24"/>
    <p:sldId id="342" r:id="rId25"/>
    <p:sldId id="343" r:id="rId26"/>
    <p:sldId id="344" r:id="rId27"/>
    <p:sldId id="345" r:id="rId28"/>
    <p:sldId id="346" r:id="rId29"/>
    <p:sldId id="347" r:id="rId30"/>
    <p:sldId id="376" r:id="rId31"/>
    <p:sldId id="348" r:id="rId32"/>
    <p:sldId id="349" r:id="rId33"/>
    <p:sldId id="350" r:id="rId34"/>
    <p:sldId id="351" r:id="rId35"/>
    <p:sldId id="377" r:id="rId36"/>
    <p:sldId id="352" r:id="rId37"/>
    <p:sldId id="353" r:id="rId38"/>
    <p:sldId id="354" r:id="rId39"/>
    <p:sldId id="355" r:id="rId40"/>
    <p:sldId id="356" r:id="rId41"/>
    <p:sldId id="357" r:id="rId42"/>
    <p:sldId id="358" r:id="rId43"/>
    <p:sldId id="359" r:id="rId44"/>
    <p:sldId id="360" r:id="rId45"/>
    <p:sldId id="361" r:id="rId46"/>
    <p:sldId id="362" r:id="rId47"/>
    <p:sldId id="363" r:id="rId48"/>
    <p:sldId id="364" r:id="rId49"/>
    <p:sldId id="365" r:id="rId50"/>
    <p:sldId id="378" r:id="rId51"/>
    <p:sldId id="367" r:id="rId52"/>
    <p:sldId id="368" r:id="rId53"/>
    <p:sldId id="369" r:id="rId54"/>
    <p:sldId id="370" r:id="rId55"/>
    <p:sldId id="371" r:id="rId56"/>
    <p:sldId id="372" r:id="rId57"/>
    <p:sldId id="373" r:id="rId58"/>
    <p:sldId id="374" r:id="rId59"/>
    <p:sldId id="375" r:id="rId60"/>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95" d="100"/>
          <a:sy n="95" d="100"/>
        </p:scale>
        <p:origin x="1027" y="77"/>
      </p:cViewPr>
      <p:guideLst>
        <p:guide orient="horz" pos="2160"/>
        <p:guide pos="2880"/>
      </p:guideLst>
    </p:cSldViewPr>
  </p:slideViewPr>
  <p:notesTextViewPr>
    <p:cViewPr>
      <p:scale>
        <a:sx n="3" d="2"/>
        <a:sy n="3" d="2"/>
      </p:scale>
      <p:origin x="0" y="0"/>
    </p:cViewPr>
  </p:notesTextViewPr>
  <p:notesViewPr>
    <p:cSldViewPr snapToGrid="0">
      <p:cViewPr varScale="1">
        <p:scale>
          <a:sx n="66" d="100"/>
          <a:sy n="66" d="100"/>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microsoft.com/office/2016/11/relationships/changesInfo" Target="changesInfos/changesInfo1.xml"/><Relationship Id="rId5" Type="http://schemas.openxmlformats.org/officeDocument/2006/relationships/slide" Target="slides/slide2.xml"/><Relationship Id="rId61" Type="http://schemas.openxmlformats.org/officeDocument/2006/relationships/notesMaster" Target="notesMasters/notesMaster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by Ramsey" userId="16257be9-597b-4551-a52e-9f2ddfaf522b" providerId="ADAL" clId="{47B6EF40-70A1-4AD8-AD44-5A16027EB293}"/>
    <pc:docChg chg="undo custSel addSld delSld modSld sldOrd delMainMaster">
      <pc:chgData name="Shelby Ramsey" userId="16257be9-597b-4551-a52e-9f2ddfaf522b" providerId="ADAL" clId="{47B6EF40-70A1-4AD8-AD44-5A16027EB293}" dt="2026-08-18T01:18:21.301" v="5227" actId="403"/>
      <pc:docMkLst>
        <pc:docMk/>
      </pc:docMkLst>
      <pc:sldChg chg="addSp delSp modSp mod setBg setClrOvrMap">
        <pc:chgData name="Shelby Ramsey" userId="16257be9-597b-4551-a52e-9f2ddfaf522b" providerId="ADAL" clId="{47B6EF40-70A1-4AD8-AD44-5A16027EB293}" dt="2026-08-18T01:18:21.301" v="5227" actId="403"/>
        <pc:sldMkLst>
          <pc:docMk/>
          <pc:sldMk cId="2914023438" sldId="256"/>
        </pc:sldMkLst>
        <pc:spChg chg="mod ord">
          <ac:chgData name="Shelby Ramsey" userId="16257be9-597b-4551-a52e-9f2ddfaf522b" providerId="ADAL" clId="{47B6EF40-70A1-4AD8-AD44-5A16027EB293}" dt="2026-08-18T01:18:21.301" v="5227" actId="403"/>
          <ac:spMkLst>
            <pc:docMk/>
            <pc:sldMk cId="2914023438" sldId="256"/>
            <ac:spMk id="2" creationId="{7E73CA6E-53EA-44CA-AF5B-539429CAB163}"/>
          </ac:spMkLst>
        </pc:spChg>
        <pc:spChg chg="add del">
          <ac:chgData name="Shelby Ramsey" userId="16257be9-597b-4551-a52e-9f2ddfaf522b" providerId="ADAL" clId="{47B6EF40-70A1-4AD8-AD44-5A16027EB293}" dt="2026-08-17T23:00:10.689" v="1720" actId="26606"/>
          <ac:spMkLst>
            <pc:docMk/>
            <pc:sldMk cId="2914023438" sldId="256"/>
            <ac:spMk id="7" creationId="{0E30439A-8A5B-46EC-8283-9B6B031D40D0}"/>
          </ac:spMkLst>
        </pc:spChg>
        <pc:spChg chg="add del">
          <ac:chgData name="Shelby Ramsey" userId="16257be9-597b-4551-a52e-9f2ddfaf522b" providerId="ADAL" clId="{47B6EF40-70A1-4AD8-AD44-5A16027EB293}" dt="2026-08-17T23:00:10.689" v="1720" actId="26606"/>
          <ac:spMkLst>
            <pc:docMk/>
            <pc:sldMk cId="2914023438" sldId="256"/>
            <ac:spMk id="9" creationId="{5CEAD642-85CF-4750-8432-7C80C901F001}"/>
          </ac:spMkLst>
        </pc:spChg>
        <pc:spChg chg="add del">
          <ac:chgData name="Shelby Ramsey" userId="16257be9-597b-4551-a52e-9f2ddfaf522b" providerId="ADAL" clId="{47B6EF40-70A1-4AD8-AD44-5A16027EB293}" dt="2026-08-17T23:00:10.689" v="1720" actId="26606"/>
          <ac:spMkLst>
            <pc:docMk/>
            <pc:sldMk cId="2914023438" sldId="256"/>
            <ac:spMk id="11" creationId="{FA33EEAE-15D5-4119-8C1E-89D943F911EF}"/>
          </ac:spMkLst>
        </pc:spChg>
        <pc:spChg chg="add del">
          <ac:chgData name="Shelby Ramsey" userId="16257be9-597b-4551-a52e-9f2ddfaf522b" providerId="ADAL" clId="{47B6EF40-70A1-4AD8-AD44-5A16027EB293}" dt="2026-08-17T23:00:10.689" v="1720" actId="26606"/>
          <ac:spMkLst>
            <pc:docMk/>
            <pc:sldMk cId="2914023438" sldId="256"/>
            <ac:spMk id="13" creationId="{730D8B3B-9B80-4025-B934-26DC7D7CD231}"/>
          </ac:spMkLst>
        </pc:spChg>
        <pc:spChg chg="add del">
          <ac:chgData name="Shelby Ramsey" userId="16257be9-597b-4551-a52e-9f2ddfaf522b" providerId="ADAL" clId="{47B6EF40-70A1-4AD8-AD44-5A16027EB293}" dt="2026-08-17T23:00:10.689" v="1720" actId="26606"/>
          <ac:spMkLst>
            <pc:docMk/>
            <pc:sldMk cId="2914023438" sldId="256"/>
            <ac:spMk id="15" creationId="{B5A1B09C-1565-46F8-B70F-621C5EB48A09}"/>
          </ac:spMkLst>
        </pc:spChg>
        <pc:spChg chg="add del">
          <ac:chgData name="Shelby Ramsey" userId="16257be9-597b-4551-a52e-9f2ddfaf522b" providerId="ADAL" clId="{47B6EF40-70A1-4AD8-AD44-5A16027EB293}" dt="2026-08-17T23:00:10.689" v="1720" actId="26606"/>
          <ac:spMkLst>
            <pc:docMk/>
            <pc:sldMk cId="2914023438" sldId="256"/>
            <ac:spMk id="17" creationId="{8C516CC8-80AC-446C-A56E-9F54B7210402}"/>
          </ac:spMkLst>
        </pc:spChg>
        <pc:spChg chg="add del">
          <ac:chgData name="Shelby Ramsey" userId="16257be9-597b-4551-a52e-9f2ddfaf522b" providerId="ADAL" clId="{47B6EF40-70A1-4AD8-AD44-5A16027EB293}" dt="2026-08-17T23:00:10.689" v="1720" actId="26606"/>
          <ac:spMkLst>
            <pc:docMk/>
            <pc:sldMk cId="2914023438" sldId="256"/>
            <ac:spMk id="19" creationId="{53947E58-F088-49F1-A3D1-DEA690192E84}"/>
          </ac:spMkLst>
        </pc:spChg>
        <pc:spChg chg="add del">
          <ac:chgData name="Shelby Ramsey" userId="16257be9-597b-4551-a52e-9f2ddfaf522b" providerId="ADAL" clId="{47B6EF40-70A1-4AD8-AD44-5A16027EB293}" dt="2026-08-17T23:00:10.132" v="1719" actId="26606"/>
          <ac:spMkLst>
            <pc:docMk/>
            <pc:sldMk cId="2914023438" sldId="256"/>
            <ac:spMk id="24" creationId="{37C89E4B-3C9F-44B9-8B86-D9E3D112D8EC}"/>
          </ac:spMkLst>
        </pc:spChg>
        <pc:spChg chg="add">
          <ac:chgData name="Shelby Ramsey" userId="16257be9-597b-4551-a52e-9f2ddfaf522b" providerId="ADAL" clId="{47B6EF40-70A1-4AD8-AD44-5A16027EB293}" dt="2026-08-17T23:00:10.689" v="1720" actId="26606"/>
          <ac:spMkLst>
            <pc:docMk/>
            <pc:sldMk cId="2914023438" sldId="256"/>
            <ac:spMk id="30" creationId="{71B2258F-86CA-4D4D-8270-BC05FCDEBFB3}"/>
          </ac:spMkLst>
        </pc:spChg>
        <pc:picChg chg="add mod">
          <ac:chgData name="Shelby Ramsey" userId="16257be9-597b-4551-a52e-9f2ddfaf522b" providerId="ADAL" clId="{47B6EF40-70A1-4AD8-AD44-5A16027EB293}" dt="2026-08-17T23:00:10.689" v="1720" actId="26606"/>
          <ac:picMkLst>
            <pc:docMk/>
            <pc:sldMk cId="2914023438" sldId="256"/>
            <ac:picMk id="4" creationId="{3DEBC301-2E27-DAE8-84E9-FA3CB3A086C0}"/>
          </ac:picMkLst>
        </pc:picChg>
      </pc:sldChg>
      <pc:sldChg chg="ord">
        <pc:chgData name="Shelby Ramsey" userId="16257be9-597b-4551-a52e-9f2ddfaf522b" providerId="ADAL" clId="{47B6EF40-70A1-4AD8-AD44-5A16027EB293}" dt="2026-08-18T00:39:50.131" v="4748"/>
        <pc:sldMkLst>
          <pc:docMk/>
          <pc:sldMk cId="824228763" sldId="260"/>
        </pc:sldMkLst>
      </pc:sldChg>
      <pc:sldChg chg="del">
        <pc:chgData name="Shelby Ramsey" userId="16257be9-597b-4551-a52e-9f2ddfaf522b" providerId="ADAL" clId="{47B6EF40-70A1-4AD8-AD44-5A16027EB293}" dt="2026-08-17T23:19:14.074" v="2628" actId="47"/>
        <pc:sldMkLst>
          <pc:docMk/>
          <pc:sldMk cId="4289212536" sldId="261"/>
        </pc:sldMkLst>
      </pc:sldChg>
      <pc:sldChg chg="ord">
        <pc:chgData name="Shelby Ramsey" userId="16257be9-597b-4551-a52e-9f2ddfaf522b" providerId="ADAL" clId="{47B6EF40-70A1-4AD8-AD44-5A16027EB293}" dt="2026-08-18T00:58:50.370" v="4969"/>
        <pc:sldMkLst>
          <pc:docMk/>
          <pc:sldMk cId="448982354" sldId="262"/>
        </pc:sldMkLst>
      </pc:sldChg>
      <pc:sldChg chg="del">
        <pc:chgData name="Shelby Ramsey" userId="16257be9-597b-4551-a52e-9f2ddfaf522b" providerId="ADAL" clId="{47B6EF40-70A1-4AD8-AD44-5A16027EB293}" dt="2026-08-17T23:21:04.426" v="2638" actId="47"/>
        <pc:sldMkLst>
          <pc:docMk/>
          <pc:sldMk cId="2882925064" sldId="264"/>
        </pc:sldMkLst>
      </pc:sldChg>
      <pc:sldChg chg="del">
        <pc:chgData name="Shelby Ramsey" userId="16257be9-597b-4551-a52e-9f2ddfaf522b" providerId="ADAL" clId="{47B6EF40-70A1-4AD8-AD44-5A16027EB293}" dt="2026-08-17T23:14:11.647" v="2556" actId="47"/>
        <pc:sldMkLst>
          <pc:docMk/>
          <pc:sldMk cId="1278542480" sldId="265"/>
        </pc:sldMkLst>
      </pc:sldChg>
      <pc:sldChg chg="addSp delSp modSp del mod">
        <pc:chgData name="Shelby Ramsey" userId="16257be9-597b-4551-a52e-9f2ddfaf522b" providerId="ADAL" clId="{47B6EF40-70A1-4AD8-AD44-5A16027EB293}" dt="2026-08-17T23:21:01.941" v="2637" actId="47"/>
        <pc:sldMkLst>
          <pc:docMk/>
          <pc:sldMk cId="2478358512" sldId="266"/>
        </pc:sldMkLst>
        <pc:spChg chg="mod ord">
          <ac:chgData name="Shelby Ramsey" userId="16257be9-597b-4551-a52e-9f2ddfaf522b" providerId="ADAL" clId="{47B6EF40-70A1-4AD8-AD44-5A16027EB293}" dt="2026-08-17T23:20:20.528" v="2636" actId="26606"/>
          <ac:spMkLst>
            <pc:docMk/>
            <pc:sldMk cId="2478358512" sldId="266"/>
            <ac:spMk id="2" creationId="{9172EB54-555E-42EB-A8D6-65EAB209EA62}"/>
          </ac:spMkLst>
        </pc:spChg>
        <pc:spChg chg="add del">
          <ac:chgData name="Shelby Ramsey" userId="16257be9-597b-4551-a52e-9f2ddfaf522b" providerId="ADAL" clId="{47B6EF40-70A1-4AD8-AD44-5A16027EB293}" dt="2026-08-17T23:20:20.528" v="2636" actId="26606"/>
          <ac:spMkLst>
            <pc:docMk/>
            <pc:sldMk cId="2478358512" sldId="266"/>
            <ac:spMk id="14" creationId="{A4AC5506-6312-4701-8D3C-40187889A947}"/>
          </ac:spMkLst>
        </pc:spChg>
        <pc:spChg chg="add del">
          <ac:chgData name="Shelby Ramsey" userId="16257be9-597b-4551-a52e-9f2ddfaf522b" providerId="ADAL" clId="{47B6EF40-70A1-4AD8-AD44-5A16027EB293}" dt="2026-08-17T23:19:43.323" v="2631" actId="26606"/>
          <ac:spMkLst>
            <pc:docMk/>
            <pc:sldMk cId="2478358512" sldId="266"/>
            <ac:spMk id="19" creationId="{37C89E4B-3C9F-44B9-8B86-D9E3D112D8EC}"/>
          </ac:spMkLst>
        </pc:spChg>
        <pc:spChg chg="add del">
          <ac:chgData name="Shelby Ramsey" userId="16257be9-597b-4551-a52e-9f2ddfaf522b" providerId="ADAL" clId="{47B6EF40-70A1-4AD8-AD44-5A16027EB293}" dt="2026-08-17T23:20:09.359" v="2633" actId="26606"/>
          <ac:spMkLst>
            <pc:docMk/>
            <pc:sldMk cId="2478358512" sldId="266"/>
            <ac:spMk id="25" creationId="{A4AC5506-6312-4701-8D3C-40187889A947}"/>
          </ac:spMkLst>
        </pc:spChg>
        <pc:spChg chg="add del">
          <ac:chgData name="Shelby Ramsey" userId="16257be9-597b-4551-a52e-9f2ddfaf522b" providerId="ADAL" clId="{47B6EF40-70A1-4AD8-AD44-5A16027EB293}" dt="2026-08-17T23:20:20.526" v="2635" actId="26606"/>
          <ac:spMkLst>
            <pc:docMk/>
            <pc:sldMk cId="2478358512" sldId="266"/>
            <ac:spMk id="27" creationId="{BE13943F-CFF4-4097-BBA8-20BDDF6E4A08}"/>
          </ac:spMkLst>
        </pc:spChg>
        <pc:spChg chg="add">
          <ac:chgData name="Shelby Ramsey" userId="16257be9-597b-4551-a52e-9f2ddfaf522b" providerId="ADAL" clId="{47B6EF40-70A1-4AD8-AD44-5A16027EB293}" dt="2026-08-17T23:20:20.528" v="2636" actId="26606"/>
          <ac:spMkLst>
            <pc:docMk/>
            <pc:sldMk cId="2478358512" sldId="266"/>
            <ac:spMk id="29" creationId="{A4AC5506-6312-4701-8D3C-40187889A947}"/>
          </ac:spMkLst>
        </pc:spChg>
        <pc:picChg chg="mod">
          <ac:chgData name="Shelby Ramsey" userId="16257be9-597b-4551-a52e-9f2ddfaf522b" providerId="ADAL" clId="{47B6EF40-70A1-4AD8-AD44-5A16027EB293}" dt="2026-08-17T23:20:20.528" v="2636" actId="26606"/>
          <ac:picMkLst>
            <pc:docMk/>
            <pc:sldMk cId="2478358512" sldId="266"/>
            <ac:picMk id="5" creationId="{F1CA65F7-315E-47F9-B66A-A3A52F44777A}"/>
          </ac:picMkLst>
        </pc:picChg>
        <pc:cxnChg chg="add del">
          <ac:chgData name="Shelby Ramsey" userId="16257be9-597b-4551-a52e-9f2ddfaf522b" providerId="ADAL" clId="{47B6EF40-70A1-4AD8-AD44-5A16027EB293}" dt="2026-08-17T23:19:43.323" v="2631" actId="26606"/>
          <ac:cxnSpMkLst>
            <pc:docMk/>
            <pc:sldMk cId="2478358512" sldId="266"/>
            <ac:cxnSpMk id="21" creationId="{AA2EAA10-076F-46BD-8F0F-B9A2FB77A85C}"/>
          </ac:cxnSpMkLst>
        </pc:cxnChg>
        <pc:cxnChg chg="add del">
          <ac:chgData name="Shelby Ramsey" userId="16257be9-597b-4551-a52e-9f2ddfaf522b" providerId="ADAL" clId="{47B6EF40-70A1-4AD8-AD44-5A16027EB293}" dt="2026-08-17T23:19:43.323" v="2631" actId="26606"/>
          <ac:cxnSpMkLst>
            <pc:docMk/>
            <pc:sldMk cId="2478358512" sldId="266"/>
            <ac:cxnSpMk id="23" creationId="{D891E407-403B-4764-86C9-33A56D3BCAA3}"/>
          </ac:cxnSpMkLst>
        </pc:cxnChg>
      </pc:sldChg>
      <pc:sldChg chg="del">
        <pc:chgData name="Shelby Ramsey" userId="16257be9-597b-4551-a52e-9f2ddfaf522b" providerId="ADAL" clId="{47B6EF40-70A1-4AD8-AD44-5A16027EB293}" dt="2026-08-17T23:21:05.518" v="2639" actId="47"/>
        <pc:sldMkLst>
          <pc:docMk/>
          <pc:sldMk cId="698704308" sldId="267"/>
        </pc:sldMkLst>
      </pc:sldChg>
      <pc:sldChg chg="del">
        <pc:chgData name="Shelby Ramsey" userId="16257be9-597b-4551-a52e-9f2ddfaf522b" providerId="ADAL" clId="{47B6EF40-70A1-4AD8-AD44-5A16027EB293}" dt="2026-08-17T23:21:10.798" v="2643" actId="47"/>
        <pc:sldMkLst>
          <pc:docMk/>
          <pc:sldMk cId="529800030" sldId="268"/>
        </pc:sldMkLst>
      </pc:sldChg>
      <pc:sldChg chg="del">
        <pc:chgData name="Shelby Ramsey" userId="16257be9-597b-4551-a52e-9f2ddfaf522b" providerId="ADAL" clId="{47B6EF40-70A1-4AD8-AD44-5A16027EB293}" dt="2026-08-17T23:21:09.340" v="2642" actId="47"/>
        <pc:sldMkLst>
          <pc:docMk/>
          <pc:sldMk cId="577893967" sldId="274"/>
        </pc:sldMkLst>
      </pc:sldChg>
      <pc:sldChg chg="del">
        <pc:chgData name="Shelby Ramsey" userId="16257be9-597b-4551-a52e-9f2ddfaf522b" providerId="ADAL" clId="{47B6EF40-70A1-4AD8-AD44-5A16027EB293}" dt="2026-08-17T23:21:12.449" v="2644" actId="47"/>
        <pc:sldMkLst>
          <pc:docMk/>
          <pc:sldMk cId="2881606177" sldId="275"/>
        </pc:sldMkLst>
      </pc:sldChg>
      <pc:sldChg chg="modSp del mod">
        <pc:chgData name="Shelby Ramsey" userId="16257be9-597b-4551-a52e-9f2ddfaf522b" providerId="ADAL" clId="{47B6EF40-70A1-4AD8-AD44-5A16027EB293}" dt="2026-08-17T23:21:08.139" v="2641" actId="47"/>
        <pc:sldMkLst>
          <pc:docMk/>
          <pc:sldMk cId="2452939111" sldId="276"/>
        </pc:sldMkLst>
      </pc:sldChg>
      <pc:sldChg chg="del">
        <pc:chgData name="Shelby Ramsey" userId="16257be9-597b-4551-a52e-9f2ddfaf522b" providerId="ADAL" clId="{47B6EF40-70A1-4AD8-AD44-5A16027EB293}" dt="2026-08-18T00:58:21.224" v="4967" actId="47"/>
        <pc:sldMkLst>
          <pc:docMk/>
          <pc:sldMk cId="3322867631" sldId="277"/>
        </pc:sldMkLst>
      </pc:sldChg>
      <pc:sldChg chg="del ord">
        <pc:chgData name="Shelby Ramsey" userId="16257be9-597b-4551-a52e-9f2ddfaf522b" providerId="ADAL" clId="{47B6EF40-70A1-4AD8-AD44-5A16027EB293}" dt="2026-08-18T00:58:18.179" v="4966" actId="47"/>
        <pc:sldMkLst>
          <pc:docMk/>
          <pc:sldMk cId="1367604869" sldId="278"/>
        </pc:sldMkLst>
      </pc:sldChg>
      <pc:sldChg chg="del">
        <pc:chgData name="Shelby Ramsey" userId="16257be9-597b-4551-a52e-9f2ddfaf522b" providerId="ADAL" clId="{47B6EF40-70A1-4AD8-AD44-5A16027EB293}" dt="2026-08-17T23:19:19.590" v="2629" actId="47"/>
        <pc:sldMkLst>
          <pc:docMk/>
          <pc:sldMk cId="678028888" sldId="286"/>
        </pc:sldMkLst>
      </pc:sldChg>
      <pc:sldChg chg="ord">
        <pc:chgData name="Shelby Ramsey" userId="16257be9-597b-4551-a52e-9f2ddfaf522b" providerId="ADAL" clId="{47B6EF40-70A1-4AD8-AD44-5A16027EB293}" dt="2026-08-18T00:40:10.298" v="4750"/>
        <pc:sldMkLst>
          <pc:docMk/>
          <pc:sldMk cId="1818478242" sldId="287"/>
        </pc:sldMkLst>
      </pc:sldChg>
      <pc:sldChg chg="addSp delSp modSp del mod">
        <pc:chgData name="Shelby Ramsey" userId="16257be9-597b-4551-a52e-9f2ddfaf522b" providerId="ADAL" clId="{47B6EF40-70A1-4AD8-AD44-5A16027EB293}" dt="2026-08-17T23:14:12.740" v="2557" actId="47"/>
        <pc:sldMkLst>
          <pc:docMk/>
          <pc:sldMk cId="370735089" sldId="289"/>
        </pc:sldMkLst>
      </pc:sldChg>
      <pc:sldChg chg="addSp delSp modSp del mod">
        <pc:chgData name="Shelby Ramsey" userId="16257be9-597b-4551-a52e-9f2ddfaf522b" providerId="ADAL" clId="{47B6EF40-70A1-4AD8-AD44-5A16027EB293}" dt="2026-08-17T23:14:14.683" v="2558" actId="47"/>
        <pc:sldMkLst>
          <pc:docMk/>
          <pc:sldMk cId="3980686706" sldId="290"/>
        </pc:sldMkLst>
      </pc:sldChg>
      <pc:sldChg chg="addSp delSp modSp del mod">
        <pc:chgData name="Shelby Ramsey" userId="16257be9-597b-4551-a52e-9f2ddfaf522b" providerId="ADAL" clId="{47B6EF40-70A1-4AD8-AD44-5A16027EB293}" dt="2026-08-17T23:14:17.092" v="2559" actId="47"/>
        <pc:sldMkLst>
          <pc:docMk/>
          <pc:sldMk cId="1451137539" sldId="291"/>
        </pc:sldMkLst>
      </pc:sldChg>
      <pc:sldChg chg="addSp delSp modSp del mod">
        <pc:chgData name="Shelby Ramsey" userId="16257be9-597b-4551-a52e-9f2ddfaf522b" providerId="ADAL" clId="{47B6EF40-70A1-4AD8-AD44-5A16027EB293}" dt="2026-08-17T23:21:06.783" v="2640" actId="47"/>
        <pc:sldMkLst>
          <pc:docMk/>
          <pc:sldMk cId="3756199144" sldId="292"/>
        </pc:sldMkLst>
      </pc:sldChg>
      <pc:sldChg chg="del">
        <pc:chgData name="Shelby Ramsey" userId="16257be9-597b-4551-a52e-9f2ddfaf522b" providerId="ADAL" clId="{47B6EF40-70A1-4AD8-AD44-5A16027EB293}" dt="2026-08-17T23:17:04.357" v="2587" actId="47"/>
        <pc:sldMkLst>
          <pc:docMk/>
          <pc:sldMk cId="2803137109" sldId="293"/>
        </pc:sldMkLst>
      </pc:sldChg>
      <pc:sldChg chg="del">
        <pc:chgData name="Shelby Ramsey" userId="16257be9-597b-4551-a52e-9f2ddfaf522b" providerId="ADAL" clId="{47B6EF40-70A1-4AD8-AD44-5A16027EB293}" dt="2026-08-17T23:17:05.602" v="2589" actId="47"/>
        <pc:sldMkLst>
          <pc:docMk/>
          <pc:sldMk cId="3521438517" sldId="294"/>
        </pc:sldMkLst>
      </pc:sldChg>
      <pc:sldChg chg="del">
        <pc:chgData name="Shelby Ramsey" userId="16257be9-597b-4551-a52e-9f2ddfaf522b" providerId="ADAL" clId="{47B6EF40-70A1-4AD8-AD44-5A16027EB293}" dt="2026-08-17T23:17:05.989" v="2590" actId="47"/>
        <pc:sldMkLst>
          <pc:docMk/>
          <pc:sldMk cId="1297438652" sldId="295"/>
        </pc:sldMkLst>
      </pc:sldChg>
      <pc:sldChg chg="del">
        <pc:chgData name="Shelby Ramsey" userId="16257be9-597b-4551-a52e-9f2ddfaf522b" providerId="ADAL" clId="{47B6EF40-70A1-4AD8-AD44-5A16027EB293}" dt="2026-08-17T23:17:06.336" v="2591" actId="47"/>
        <pc:sldMkLst>
          <pc:docMk/>
          <pc:sldMk cId="167637885" sldId="296"/>
        </pc:sldMkLst>
      </pc:sldChg>
      <pc:sldChg chg="del">
        <pc:chgData name="Shelby Ramsey" userId="16257be9-597b-4551-a52e-9f2ddfaf522b" providerId="ADAL" clId="{47B6EF40-70A1-4AD8-AD44-5A16027EB293}" dt="2026-08-17T23:17:05.069" v="2588" actId="47"/>
        <pc:sldMkLst>
          <pc:docMk/>
          <pc:sldMk cId="3462887701" sldId="297"/>
        </pc:sldMkLst>
      </pc:sldChg>
      <pc:sldChg chg="del">
        <pc:chgData name="Shelby Ramsey" userId="16257be9-597b-4551-a52e-9f2ddfaf522b" providerId="ADAL" clId="{47B6EF40-70A1-4AD8-AD44-5A16027EB293}" dt="2026-08-17T23:17:06.646" v="2592" actId="47"/>
        <pc:sldMkLst>
          <pc:docMk/>
          <pc:sldMk cId="1456473518" sldId="298"/>
        </pc:sldMkLst>
      </pc:sldChg>
      <pc:sldChg chg="del">
        <pc:chgData name="Shelby Ramsey" userId="16257be9-597b-4551-a52e-9f2ddfaf522b" providerId="ADAL" clId="{47B6EF40-70A1-4AD8-AD44-5A16027EB293}" dt="2026-08-17T23:17:06.975" v="2593" actId="47"/>
        <pc:sldMkLst>
          <pc:docMk/>
          <pc:sldMk cId="86988101" sldId="299"/>
        </pc:sldMkLst>
      </pc:sldChg>
      <pc:sldChg chg="del">
        <pc:chgData name="Shelby Ramsey" userId="16257be9-597b-4551-a52e-9f2ddfaf522b" providerId="ADAL" clId="{47B6EF40-70A1-4AD8-AD44-5A16027EB293}" dt="2026-08-17T23:17:07.286" v="2594" actId="47"/>
        <pc:sldMkLst>
          <pc:docMk/>
          <pc:sldMk cId="462228739" sldId="300"/>
        </pc:sldMkLst>
      </pc:sldChg>
      <pc:sldChg chg="del">
        <pc:chgData name="Shelby Ramsey" userId="16257be9-597b-4551-a52e-9f2ddfaf522b" providerId="ADAL" clId="{47B6EF40-70A1-4AD8-AD44-5A16027EB293}" dt="2026-08-17T23:17:07.639" v="2595" actId="47"/>
        <pc:sldMkLst>
          <pc:docMk/>
          <pc:sldMk cId="2675643826" sldId="301"/>
        </pc:sldMkLst>
      </pc:sldChg>
      <pc:sldChg chg="del">
        <pc:chgData name="Shelby Ramsey" userId="16257be9-597b-4551-a52e-9f2ddfaf522b" providerId="ADAL" clId="{47B6EF40-70A1-4AD8-AD44-5A16027EB293}" dt="2026-08-17T23:17:07.980" v="2596" actId="47"/>
        <pc:sldMkLst>
          <pc:docMk/>
          <pc:sldMk cId="962898270" sldId="302"/>
        </pc:sldMkLst>
      </pc:sldChg>
      <pc:sldChg chg="del">
        <pc:chgData name="Shelby Ramsey" userId="16257be9-597b-4551-a52e-9f2ddfaf522b" providerId="ADAL" clId="{47B6EF40-70A1-4AD8-AD44-5A16027EB293}" dt="2026-08-17T23:17:08.301" v="2597" actId="47"/>
        <pc:sldMkLst>
          <pc:docMk/>
          <pc:sldMk cId="1214625763" sldId="305"/>
        </pc:sldMkLst>
      </pc:sldChg>
      <pc:sldChg chg="del">
        <pc:chgData name="Shelby Ramsey" userId="16257be9-597b-4551-a52e-9f2ddfaf522b" providerId="ADAL" clId="{47B6EF40-70A1-4AD8-AD44-5A16027EB293}" dt="2026-08-17T23:17:08.640" v="2598" actId="47"/>
        <pc:sldMkLst>
          <pc:docMk/>
          <pc:sldMk cId="2267495753" sldId="306"/>
        </pc:sldMkLst>
      </pc:sldChg>
      <pc:sldChg chg="del">
        <pc:chgData name="Shelby Ramsey" userId="16257be9-597b-4551-a52e-9f2ddfaf522b" providerId="ADAL" clId="{47B6EF40-70A1-4AD8-AD44-5A16027EB293}" dt="2026-08-17T23:17:08.960" v="2599" actId="47"/>
        <pc:sldMkLst>
          <pc:docMk/>
          <pc:sldMk cId="2667080452" sldId="307"/>
        </pc:sldMkLst>
      </pc:sldChg>
      <pc:sldChg chg="del">
        <pc:chgData name="Shelby Ramsey" userId="16257be9-597b-4551-a52e-9f2ddfaf522b" providerId="ADAL" clId="{47B6EF40-70A1-4AD8-AD44-5A16027EB293}" dt="2026-08-17T23:17:11.372" v="2604" actId="47"/>
        <pc:sldMkLst>
          <pc:docMk/>
          <pc:sldMk cId="4158542750" sldId="308"/>
        </pc:sldMkLst>
      </pc:sldChg>
      <pc:sldChg chg="del">
        <pc:chgData name="Shelby Ramsey" userId="16257be9-597b-4551-a52e-9f2ddfaf522b" providerId="ADAL" clId="{47B6EF40-70A1-4AD8-AD44-5A16027EB293}" dt="2026-08-17T23:17:12.067" v="2605" actId="47"/>
        <pc:sldMkLst>
          <pc:docMk/>
          <pc:sldMk cId="2834742172" sldId="309"/>
        </pc:sldMkLst>
      </pc:sldChg>
      <pc:sldChg chg="del">
        <pc:chgData name="Shelby Ramsey" userId="16257be9-597b-4551-a52e-9f2ddfaf522b" providerId="ADAL" clId="{47B6EF40-70A1-4AD8-AD44-5A16027EB293}" dt="2026-08-17T23:17:12.980" v="2607" actId="47"/>
        <pc:sldMkLst>
          <pc:docMk/>
          <pc:sldMk cId="3064309432" sldId="310"/>
        </pc:sldMkLst>
      </pc:sldChg>
      <pc:sldChg chg="del">
        <pc:chgData name="Shelby Ramsey" userId="16257be9-597b-4551-a52e-9f2ddfaf522b" providerId="ADAL" clId="{47B6EF40-70A1-4AD8-AD44-5A16027EB293}" dt="2026-08-17T23:17:12.511" v="2606" actId="47"/>
        <pc:sldMkLst>
          <pc:docMk/>
          <pc:sldMk cId="761955942" sldId="311"/>
        </pc:sldMkLst>
      </pc:sldChg>
      <pc:sldChg chg="del">
        <pc:chgData name="Shelby Ramsey" userId="16257be9-597b-4551-a52e-9f2ddfaf522b" providerId="ADAL" clId="{47B6EF40-70A1-4AD8-AD44-5A16027EB293}" dt="2026-08-17T23:17:13.500" v="2608" actId="47"/>
        <pc:sldMkLst>
          <pc:docMk/>
          <pc:sldMk cId="1469419968" sldId="312"/>
        </pc:sldMkLst>
      </pc:sldChg>
      <pc:sldChg chg="del">
        <pc:chgData name="Shelby Ramsey" userId="16257be9-597b-4551-a52e-9f2ddfaf522b" providerId="ADAL" clId="{47B6EF40-70A1-4AD8-AD44-5A16027EB293}" dt="2026-08-17T23:17:13.986" v="2609" actId="47"/>
        <pc:sldMkLst>
          <pc:docMk/>
          <pc:sldMk cId="2283785113" sldId="313"/>
        </pc:sldMkLst>
      </pc:sldChg>
      <pc:sldChg chg="del">
        <pc:chgData name="Shelby Ramsey" userId="16257be9-597b-4551-a52e-9f2ddfaf522b" providerId="ADAL" clId="{47B6EF40-70A1-4AD8-AD44-5A16027EB293}" dt="2026-08-17T23:17:14.933" v="2610" actId="47"/>
        <pc:sldMkLst>
          <pc:docMk/>
          <pc:sldMk cId="3622155250" sldId="314"/>
        </pc:sldMkLst>
      </pc:sldChg>
      <pc:sldChg chg="del">
        <pc:chgData name="Shelby Ramsey" userId="16257be9-597b-4551-a52e-9f2ddfaf522b" providerId="ADAL" clId="{47B6EF40-70A1-4AD8-AD44-5A16027EB293}" dt="2026-08-17T23:17:16.330" v="2611" actId="47"/>
        <pc:sldMkLst>
          <pc:docMk/>
          <pc:sldMk cId="2242398437" sldId="316"/>
        </pc:sldMkLst>
      </pc:sldChg>
      <pc:sldChg chg="del">
        <pc:chgData name="Shelby Ramsey" userId="16257be9-597b-4551-a52e-9f2ddfaf522b" providerId="ADAL" clId="{47B6EF40-70A1-4AD8-AD44-5A16027EB293}" dt="2026-08-17T23:17:17.139" v="2612" actId="47"/>
        <pc:sldMkLst>
          <pc:docMk/>
          <pc:sldMk cId="2305934628" sldId="317"/>
        </pc:sldMkLst>
      </pc:sldChg>
      <pc:sldChg chg="del">
        <pc:chgData name="Shelby Ramsey" userId="16257be9-597b-4551-a52e-9f2ddfaf522b" providerId="ADAL" clId="{47B6EF40-70A1-4AD8-AD44-5A16027EB293}" dt="2026-08-17T23:17:17.876" v="2613" actId="47"/>
        <pc:sldMkLst>
          <pc:docMk/>
          <pc:sldMk cId="2155023809" sldId="318"/>
        </pc:sldMkLst>
      </pc:sldChg>
      <pc:sldChg chg="del">
        <pc:chgData name="Shelby Ramsey" userId="16257be9-597b-4551-a52e-9f2ddfaf522b" providerId="ADAL" clId="{47B6EF40-70A1-4AD8-AD44-5A16027EB293}" dt="2026-08-17T23:17:19.231" v="2614" actId="47"/>
        <pc:sldMkLst>
          <pc:docMk/>
          <pc:sldMk cId="1033679032" sldId="319"/>
        </pc:sldMkLst>
      </pc:sldChg>
      <pc:sldChg chg="del">
        <pc:chgData name="Shelby Ramsey" userId="16257be9-597b-4551-a52e-9f2ddfaf522b" providerId="ADAL" clId="{47B6EF40-70A1-4AD8-AD44-5A16027EB293}" dt="2026-08-17T23:17:20.358" v="2615" actId="47"/>
        <pc:sldMkLst>
          <pc:docMk/>
          <pc:sldMk cId="2916423967" sldId="320"/>
        </pc:sldMkLst>
      </pc:sldChg>
      <pc:sldChg chg="del">
        <pc:chgData name="Shelby Ramsey" userId="16257be9-597b-4551-a52e-9f2ddfaf522b" providerId="ADAL" clId="{47B6EF40-70A1-4AD8-AD44-5A16027EB293}" dt="2026-08-17T23:17:21.778" v="2617" actId="47"/>
        <pc:sldMkLst>
          <pc:docMk/>
          <pc:sldMk cId="2746992958" sldId="323"/>
        </pc:sldMkLst>
      </pc:sldChg>
      <pc:sldChg chg="del">
        <pc:chgData name="Shelby Ramsey" userId="16257be9-597b-4551-a52e-9f2ddfaf522b" providerId="ADAL" clId="{47B6EF40-70A1-4AD8-AD44-5A16027EB293}" dt="2026-08-17T23:17:23.673" v="2618" actId="47"/>
        <pc:sldMkLst>
          <pc:docMk/>
          <pc:sldMk cId="3028996805" sldId="325"/>
        </pc:sldMkLst>
      </pc:sldChg>
      <pc:sldChg chg="del">
        <pc:chgData name="Shelby Ramsey" userId="16257be9-597b-4551-a52e-9f2ddfaf522b" providerId="ADAL" clId="{47B6EF40-70A1-4AD8-AD44-5A16027EB293}" dt="2026-08-17T23:17:21.115" v="2616" actId="47"/>
        <pc:sldMkLst>
          <pc:docMk/>
          <pc:sldMk cId="4105270126" sldId="326"/>
        </pc:sldMkLst>
      </pc:sldChg>
      <pc:sldChg chg="modSp new del mod ord">
        <pc:chgData name="Shelby Ramsey" userId="16257be9-597b-4551-a52e-9f2ddfaf522b" providerId="ADAL" clId="{47B6EF40-70A1-4AD8-AD44-5A16027EB293}" dt="2026-08-17T23:14:22.134" v="2560" actId="47"/>
        <pc:sldMkLst>
          <pc:docMk/>
          <pc:sldMk cId="726036487" sldId="327"/>
        </pc:sldMkLst>
      </pc:sldChg>
      <pc:sldChg chg="addSp delSp modSp new del mod modClrScheme chgLayout">
        <pc:chgData name="Shelby Ramsey" userId="16257be9-597b-4551-a52e-9f2ddfaf522b" providerId="ADAL" clId="{47B6EF40-70A1-4AD8-AD44-5A16027EB293}" dt="2026-08-17T23:17:10.916" v="2603" actId="47"/>
        <pc:sldMkLst>
          <pc:docMk/>
          <pc:sldMk cId="2669032749" sldId="328"/>
        </pc:sldMkLst>
      </pc:sldChg>
      <pc:sldChg chg="addSp delSp modSp new del mod modClrScheme chgLayout">
        <pc:chgData name="Shelby Ramsey" userId="16257be9-597b-4551-a52e-9f2ddfaf522b" providerId="ADAL" clId="{47B6EF40-70A1-4AD8-AD44-5A16027EB293}" dt="2026-08-17T23:17:09.359" v="2600" actId="47"/>
        <pc:sldMkLst>
          <pc:docMk/>
          <pc:sldMk cId="2173494148" sldId="329"/>
        </pc:sldMkLst>
      </pc:sldChg>
      <pc:sldChg chg="addSp new del mod">
        <pc:chgData name="Shelby Ramsey" userId="16257be9-597b-4551-a52e-9f2ddfaf522b" providerId="ADAL" clId="{47B6EF40-70A1-4AD8-AD44-5A16027EB293}" dt="2026-08-17T23:17:09.968" v="2601" actId="47"/>
        <pc:sldMkLst>
          <pc:docMk/>
          <pc:sldMk cId="898599714" sldId="330"/>
        </pc:sldMkLst>
      </pc:sldChg>
      <pc:sldChg chg="addSp new del mod">
        <pc:chgData name="Shelby Ramsey" userId="16257be9-597b-4551-a52e-9f2ddfaf522b" providerId="ADAL" clId="{47B6EF40-70A1-4AD8-AD44-5A16027EB293}" dt="2026-08-17T23:17:10.479" v="2602" actId="47"/>
        <pc:sldMkLst>
          <pc:docMk/>
          <pc:sldMk cId="2024455505" sldId="331"/>
        </pc:sldMkLst>
      </pc:sldChg>
      <pc:sldChg chg="modSp new mod modAnim">
        <pc:chgData name="Shelby Ramsey" userId="16257be9-597b-4551-a52e-9f2ddfaf522b" providerId="ADAL" clId="{47B6EF40-70A1-4AD8-AD44-5A16027EB293}" dt="2026-08-18T01:01:18.633" v="4994" actId="6549"/>
        <pc:sldMkLst>
          <pc:docMk/>
          <pc:sldMk cId="2309527968" sldId="332"/>
        </pc:sldMkLst>
        <pc:spChg chg="mod">
          <ac:chgData name="Shelby Ramsey" userId="16257be9-597b-4551-a52e-9f2ddfaf522b" providerId="ADAL" clId="{47B6EF40-70A1-4AD8-AD44-5A16027EB293}" dt="2026-08-18T01:01:18.633" v="4994" actId="6549"/>
          <ac:spMkLst>
            <pc:docMk/>
            <pc:sldMk cId="2309527968" sldId="332"/>
            <ac:spMk id="2" creationId="{3CED92E1-79EB-2403-5597-96247E090E46}"/>
          </ac:spMkLst>
        </pc:spChg>
        <pc:spChg chg="mod">
          <ac:chgData name="Shelby Ramsey" userId="16257be9-597b-4551-a52e-9f2ddfaf522b" providerId="ADAL" clId="{47B6EF40-70A1-4AD8-AD44-5A16027EB293}" dt="2026-08-17T23:06:55.583" v="2469" actId="5793"/>
          <ac:spMkLst>
            <pc:docMk/>
            <pc:sldMk cId="2309527968" sldId="332"/>
            <ac:spMk id="3" creationId="{18370774-665A-355B-E315-4ACE49CCB7E1}"/>
          </ac:spMkLst>
        </pc:spChg>
      </pc:sldChg>
      <pc:sldChg chg="addSp delSp modSp new mod modClrScheme modAnim chgLayout">
        <pc:chgData name="Shelby Ramsey" userId="16257be9-597b-4551-a52e-9f2ddfaf522b" providerId="ADAL" clId="{47B6EF40-70A1-4AD8-AD44-5A16027EB293}" dt="2026-08-17T23:09:34.424" v="2490"/>
        <pc:sldMkLst>
          <pc:docMk/>
          <pc:sldMk cId="1355518487" sldId="333"/>
        </pc:sldMkLst>
        <pc:spChg chg="del">
          <ac:chgData name="Shelby Ramsey" userId="16257be9-597b-4551-a52e-9f2ddfaf522b" providerId="ADAL" clId="{47B6EF40-70A1-4AD8-AD44-5A16027EB293}" dt="2026-08-17T23:07:24.858" v="2471" actId="700"/>
          <ac:spMkLst>
            <pc:docMk/>
            <pc:sldMk cId="1355518487" sldId="333"/>
            <ac:spMk id="2" creationId="{84BF7F59-6E8C-C6FD-8309-3F8C90BFC1B2}"/>
          </ac:spMkLst>
        </pc:spChg>
        <pc:spChg chg="del">
          <ac:chgData name="Shelby Ramsey" userId="16257be9-597b-4551-a52e-9f2ddfaf522b" providerId="ADAL" clId="{47B6EF40-70A1-4AD8-AD44-5A16027EB293}" dt="2026-08-17T23:07:24.858" v="2471" actId="700"/>
          <ac:spMkLst>
            <pc:docMk/>
            <pc:sldMk cId="1355518487" sldId="333"/>
            <ac:spMk id="3" creationId="{19F00BF4-CC7F-28BE-5571-D62A4A8E5253}"/>
          </ac:spMkLst>
        </pc:spChg>
        <pc:picChg chg="add mod">
          <ac:chgData name="Shelby Ramsey" userId="16257be9-597b-4551-a52e-9f2ddfaf522b" providerId="ADAL" clId="{47B6EF40-70A1-4AD8-AD44-5A16027EB293}" dt="2026-08-17T23:07:26.231" v="2472"/>
          <ac:picMkLst>
            <pc:docMk/>
            <pc:sldMk cId="1355518487" sldId="333"/>
            <ac:picMk id="4" creationId="{9DEEB3D5-530E-1478-9230-BFC2E7B494A8}"/>
          </ac:picMkLst>
        </pc:picChg>
      </pc:sldChg>
      <pc:sldChg chg="addSp modSp new mod setBg modAnim">
        <pc:chgData name="Shelby Ramsey" userId="16257be9-597b-4551-a52e-9f2ddfaf522b" providerId="ADAL" clId="{47B6EF40-70A1-4AD8-AD44-5A16027EB293}" dt="2026-08-17T23:13:39.034" v="2555"/>
        <pc:sldMkLst>
          <pc:docMk/>
          <pc:sldMk cId="1114259510" sldId="334"/>
        </pc:sldMkLst>
        <pc:spChg chg="mod">
          <ac:chgData name="Shelby Ramsey" userId="16257be9-597b-4551-a52e-9f2ddfaf522b" providerId="ADAL" clId="{47B6EF40-70A1-4AD8-AD44-5A16027EB293}" dt="2026-08-17T23:13:11.447" v="2553" actId="26606"/>
          <ac:spMkLst>
            <pc:docMk/>
            <pc:sldMk cId="1114259510" sldId="334"/>
            <ac:spMk id="2" creationId="{A0E396EC-AD21-1FC6-2EDD-1D0FA605633A}"/>
          </ac:spMkLst>
        </pc:spChg>
        <pc:spChg chg="mod">
          <ac:chgData name="Shelby Ramsey" userId="16257be9-597b-4551-a52e-9f2ddfaf522b" providerId="ADAL" clId="{47B6EF40-70A1-4AD8-AD44-5A16027EB293}" dt="2026-08-17T23:13:11.447" v="2553" actId="26606"/>
          <ac:spMkLst>
            <pc:docMk/>
            <pc:sldMk cId="1114259510" sldId="334"/>
            <ac:spMk id="3" creationId="{45E503D9-B95F-EF76-2A6F-D8CBA743615A}"/>
          </ac:spMkLst>
        </pc:spChg>
        <pc:spChg chg="add">
          <ac:chgData name="Shelby Ramsey" userId="16257be9-597b-4551-a52e-9f2ddfaf522b" providerId="ADAL" clId="{47B6EF40-70A1-4AD8-AD44-5A16027EB293}" dt="2026-08-17T23:13:11.447" v="2553" actId="26606"/>
          <ac:spMkLst>
            <pc:docMk/>
            <pc:sldMk cId="1114259510" sldId="334"/>
            <ac:spMk id="8" creationId="{4522B21E-B2B9-4C72-9A71-C87EFD137480}"/>
          </ac:spMkLst>
        </pc:spChg>
        <pc:spChg chg="add">
          <ac:chgData name="Shelby Ramsey" userId="16257be9-597b-4551-a52e-9f2ddfaf522b" providerId="ADAL" clId="{47B6EF40-70A1-4AD8-AD44-5A16027EB293}" dt="2026-08-17T23:13:11.447" v="2553" actId="26606"/>
          <ac:spMkLst>
            <pc:docMk/>
            <pc:sldMk cId="1114259510" sldId="334"/>
            <ac:spMk id="10" creationId="{5EB7D2A2-F448-44D4-938C-DC84CBCB3B1E}"/>
          </ac:spMkLst>
        </pc:spChg>
        <pc:spChg chg="add">
          <ac:chgData name="Shelby Ramsey" userId="16257be9-597b-4551-a52e-9f2ddfaf522b" providerId="ADAL" clId="{47B6EF40-70A1-4AD8-AD44-5A16027EB293}" dt="2026-08-17T23:13:11.447" v="2553" actId="26606"/>
          <ac:spMkLst>
            <pc:docMk/>
            <pc:sldMk cId="1114259510" sldId="334"/>
            <ac:spMk id="12" creationId="{871AEA07-1E14-44B4-8E55-64EF049CD66F}"/>
          </ac:spMkLst>
        </pc:spChg>
        <pc:cxnChg chg="add">
          <ac:chgData name="Shelby Ramsey" userId="16257be9-597b-4551-a52e-9f2ddfaf522b" providerId="ADAL" clId="{47B6EF40-70A1-4AD8-AD44-5A16027EB293}" dt="2026-08-17T23:13:11.447" v="2553" actId="26606"/>
          <ac:cxnSpMkLst>
            <pc:docMk/>
            <pc:sldMk cId="1114259510" sldId="334"/>
            <ac:cxnSpMk id="14" creationId="{F7C8EA93-3210-4C62-99E9-153C275E3A87}"/>
          </ac:cxnSpMkLst>
        </pc:cxnChg>
      </pc:sldChg>
      <pc:sldChg chg="delSp add setBg modAnim delDesignElem">
        <pc:chgData name="Shelby Ramsey" userId="16257be9-597b-4551-a52e-9f2ddfaf522b" providerId="ADAL" clId="{47B6EF40-70A1-4AD8-AD44-5A16027EB293}" dt="2026-08-18T01:04:27.643" v="4995"/>
        <pc:sldMkLst>
          <pc:docMk/>
          <pc:sldMk cId="986910895" sldId="335"/>
        </pc:sldMkLst>
        <pc:spChg chg="del">
          <ac:chgData name="Shelby Ramsey" userId="16257be9-597b-4551-a52e-9f2ddfaf522b" providerId="ADAL" clId="{47B6EF40-70A1-4AD8-AD44-5A16027EB293}" dt="2026-08-17T23:16:50.603" v="2586"/>
          <ac:spMkLst>
            <pc:docMk/>
            <pc:sldMk cId="986910895" sldId="335"/>
            <ac:spMk id="12" creationId="{557FB0CA-41F4-13FF-5180-636510AB45F2}"/>
          </ac:spMkLst>
        </pc:spChg>
        <pc:spChg chg="del">
          <ac:chgData name="Shelby Ramsey" userId="16257be9-597b-4551-a52e-9f2ddfaf522b" providerId="ADAL" clId="{47B6EF40-70A1-4AD8-AD44-5A16027EB293}" dt="2026-08-17T23:16:50.603" v="2586"/>
          <ac:spMkLst>
            <pc:docMk/>
            <pc:sldMk cId="986910895" sldId="335"/>
            <ac:spMk id="14" creationId="{C7475C7C-A27C-2F90-794F-5239D34E3AED}"/>
          </ac:spMkLst>
        </pc:spChg>
      </pc:sldChg>
      <pc:sldChg chg="addSp delSp modSp add mod setBg delDesignElem">
        <pc:chgData name="Shelby Ramsey" userId="16257be9-597b-4551-a52e-9f2ddfaf522b" providerId="ADAL" clId="{47B6EF40-70A1-4AD8-AD44-5A16027EB293}" dt="2026-08-17T23:18:12.720" v="2621" actId="26606"/>
        <pc:sldMkLst>
          <pc:docMk/>
          <pc:sldMk cId="1786449209" sldId="336"/>
        </pc:sldMkLst>
        <pc:spChg chg="mod">
          <ac:chgData name="Shelby Ramsey" userId="16257be9-597b-4551-a52e-9f2ddfaf522b" providerId="ADAL" clId="{47B6EF40-70A1-4AD8-AD44-5A16027EB293}" dt="2026-08-17T23:18:12.720" v="2621" actId="26606"/>
          <ac:spMkLst>
            <pc:docMk/>
            <pc:sldMk cId="1786449209" sldId="336"/>
            <ac:spMk id="2" creationId="{2172A7D3-5DC3-0C1B-07A6-D12389E4EB2D}"/>
          </ac:spMkLst>
        </pc:spChg>
        <pc:spChg chg="add del">
          <ac:chgData name="Shelby Ramsey" userId="16257be9-597b-4551-a52e-9f2ddfaf522b" providerId="ADAL" clId="{47B6EF40-70A1-4AD8-AD44-5A16027EB293}" dt="2026-08-17T23:18:12.714" v="2620" actId="26606"/>
          <ac:spMkLst>
            <pc:docMk/>
            <pc:sldMk cId="1786449209" sldId="336"/>
            <ac:spMk id="4" creationId="{FB5B0058-AF13-4859-B429-4EDDE2A26F7F}"/>
          </ac:spMkLst>
        </pc:spChg>
        <pc:spChg chg="del">
          <ac:chgData name="Shelby Ramsey" userId="16257be9-597b-4551-a52e-9f2ddfaf522b" providerId="ADAL" clId="{47B6EF40-70A1-4AD8-AD44-5A16027EB293}" dt="2026-08-17T23:16:50.603" v="2586"/>
          <ac:spMkLst>
            <pc:docMk/>
            <pc:sldMk cId="1786449209" sldId="336"/>
            <ac:spMk id="7" creationId="{A1A98881-CC6B-41F9-A3D2-7FCEE96AD502}"/>
          </ac:spMkLst>
        </pc:spChg>
        <pc:spChg chg="add">
          <ac:chgData name="Shelby Ramsey" userId="16257be9-597b-4551-a52e-9f2ddfaf522b" providerId="ADAL" clId="{47B6EF40-70A1-4AD8-AD44-5A16027EB293}" dt="2026-08-17T23:18:12.720" v="2621" actId="26606"/>
          <ac:spMkLst>
            <pc:docMk/>
            <pc:sldMk cId="1786449209" sldId="336"/>
            <ac:spMk id="8" creationId="{FFD48BC7-DC40-47DE-87EE-9F4B6ECB9ABB}"/>
          </ac:spMkLst>
        </pc:spChg>
        <pc:spChg chg="del">
          <ac:chgData name="Shelby Ramsey" userId="16257be9-597b-4551-a52e-9f2ddfaf522b" providerId="ADAL" clId="{47B6EF40-70A1-4AD8-AD44-5A16027EB293}" dt="2026-08-17T23:16:50.603" v="2586"/>
          <ac:spMkLst>
            <pc:docMk/>
            <pc:sldMk cId="1786449209" sldId="336"/>
            <ac:spMk id="9" creationId="{19E49E50-044B-3B1E-2B70-E53281B04749}"/>
          </ac:spMkLst>
        </pc:spChg>
        <pc:spChg chg="add">
          <ac:chgData name="Shelby Ramsey" userId="16257be9-597b-4551-a52e-9f2ddfaf522b" providerId="ADAL" clId="{47B6EF40-70A1-4AD8-AD44-5A16027EB293}" dt="2026-08-17T23:18:12.720" v="2621" actId="26606"/>
          <ac:spMkLst>
            <pc:docMk/>
            <pc:sldMk cId="1786449209" sldId="336"/>
            <ac:spMk id="10" creationId="{E502BBC7-2C76-46F3-BC24-5985BC13DB88}"/>
          </ac:spMkLst>
        </pc:spChg>
        <pc:spChg chg="del">
          <ac:chgData name="Shelby Ramsey" userId="16257be9-597b-4551-a52e-9f2ddfaf522b" providerId="ADAL" clId="{47B6EF40-70A1-4AD8-AD44-5A16027EB293}" dt="2026-08-17T23:16:50.603" v="2586"/>
          <ac:spMkLst>
            <pc:docMk/>
            <pc:sldMk cId="1786449209" sldId="336"/>
            <ac:spMk id="11" creationId="{E41470A4-4EE1-C887-9885-AD13862A3822}"/>
          </ac:spMkLst>
        </pc:spChg>
        <pc:spChg chg="add">
          <ac:chgData name="Shelby Ramsey" userId="16257be9-597b-4551-a52e-9f2ddfaf522b" providerId="ADAL" clId="{47B6EF40-70A1-4AD8-AD44-5A16027EB293}" dt="2026-08-17T23:18:12.720" v="2621" actId="26606"/>
          <ac:spMkLst>
            <pc:docMk/>
            <pc:sldMk cId="1786449209" sldId="336"/>
            <ac:spMk id="12" creationId="{C7F28D52-2A5F-4D23-81AE-7CB8B591C7AF}"/>
          </ac:spMkLst>
        </pc:spChg>
        <pc:spChg chg="del">
          <ac:chgData name="Shelby Ramsey" userId="16257be9-597b-4551-a52e-9f2ddfaf522b" providerId="ADAL" clId="{47B6EF40-70A1-4AD8-AD44-5A16027EB293}" dt="2026-08-17T23:16:50.603" v="2586"/>
          <ac:spMkLst>
            <pc:docMk/>
            <pc:sldMk cId="1786449209" sldId="336"/>
            <ac:spMk id="13" creationId="{FE85E25E-AC43-07A5-2826-8F45D442966D}"/>
          </ac:spMkLst>
        </pc:spChg>
        <pc:spChg chg="add">
          <ac:chgData name="Shelby Ramsey" userId="16257be9-597b-4551-a52e-9f2ddfaf522b" providerId="ADAL" clId="{47B6EF40-70A1-4AD8-AD44-5A16027EB293}" dt="2026-08-17T23:18:12.720" v="2621" actId="26606"/>
          <ac:spMkLst>
            <pc:docMk/>
            <pc:sldMk cId="1786449209" sldId="336"/>
            <ac:spMk id="14" creationId="{3629484E-3792-4B3D-89AD-7C8A1ED0E0D4}"/>
          </ac:spMkLst>
        </pc:spChg>
        <pc:spChg chg="del">
          <ac:chgData name="Shelby Ramsey" userId="16257be9-597b-4551-a52e-9f2ddfaf522b" providerId="ADAL" clId="{47B6EF40-70A1-4AD8-AD44-5A16027EB293}" dt="2026-08-17T23:16:50.603" v="2586"/>
          <ac:spMkLst>
            <pc:docMk/>
            <pc:sldMk cId="1786449209" sldId="336"/>
            <ac:spMk id="15" creationId="{092DF5D6-6673-555C-32EF-B74C82D51F5F}"/>
          </ac:spMkLst>
        </pc:spChg>
        <pc:cxnChg chg="add del">
          <ac:chgData name="Shelby Ramsey" userId="16257be9-597b-4551-a52e-9f2ddfaf522b" providerId="ADAL" clId="{47B6EF40-70A1-4AD8-AD44-5A16027EB293}" dt="2026-08-17T23:18:12.714" v="2620" actId="26606"/>
          <ac:cxnSpMkLst>
            <pc:docMk/>
            <pc:sldMk cId="1786449209" sldId="336"/>
            <ac:cxnSpMk id="5" creationId="{EC4521DE-248E-440D-AAD6-FD9E7D34B3BF}"/>
          </ac:cxnSpMkLst>
        </pc:cxnChg>
        <pc:cxnChg chg="add del">
          <ac:chgData name="Shelby Ramsey" userId="16257be9-597b-4551-a52e-9f2ddfaf522b" providerId="ADAL" clId="{47B6EF40-70A1-4AD8-AD44-5A16027EB293}" dt="2026-08-17T23:18:12.714" v="2620" actId="26606"/>
          <ac:cxnSpMkLst>
            <pc:docMk/>
            <pc:sldMk cId="1786449209" sldId="336"/>
            <ac:cxnSpMk id="6" creationId="{442C13FA-4C0F-42D0-9626-5BA6040D8C31}"/>
          </ac:cxnSpMkLst>
        </pc:cxnChg>
      </pc:sldChg>
      <pc:sldChg chg="addSp modSp add mod modAnim">
        <pc:chgData name="Shelby Ramsey" userId="16257be9-597b-4551-a52e-9f2ddfaf522b" providerId="ADAL" clId="{47B6EF40-70A1-4AD8-AD44-5A16027EB293}" dt="2026-08-18T00:03:51.443" v="3731"/>
        <pc:sldMkLst>
          <pc:docMk/>
          <pc:sldMk cId="2869640975" sldId="337"/>
        </pc:sldMkLst>
        <pc:picChg chg="add mod modCrop">
          <ac:chgData name="Shelby Ramsey" userId="16257be9-597b-4551-a52e-9f2ddfaf522b" providerId="ADAL" clId="{47B6EF40-70A1-4AD8-AD44-5A16027EB293}" dt="2026-08-18T00:03:45.468" v="3730" actId="1076"/>
          <ac:picMkLst>
            <pc:docMk/>
            <pc:sldMk cId="2869640975" sldId="337"/>
            <ac:picMk id="4" creationId="{1011055D-0D92-DD95-739F-C097AAB6FF36}"/>
          </ac:picMkLst>
        </pc:picChg>
      </pc:sldChg>
      <pc:sldChg chg="addSp delSp modSp add mod setBg modAnim delDesignElem">
        <pc:chgData name="Shelby Ramsey" userId="16257be9-597b-4551-a52e-9f2ddfaf522b" providerId="ADAL" clId="{47B6EF40-70A1-4AD8-AD44-5A16027EB293}" dt="2026-08-18T00:05:05.137" v="3737"/>
        <pc:sldMkLst>
          <pc:docMk/>
          <pc:sldMk cId="3628399520" sldId="338"/>
        </pc:sldMkLst>
        <pc:spChg chg="del">
          <ac:chgData name="Shelby Ramsey" userId="16257be9-597b-4551-a52e-9f2ddfaf522b" providerId="ADAL" clId="{47B6EF40-70A1-4AD8-AD44-5A16027EB293}" dt="2026-08-17T23:16:50.603" v="2586"/>
          <ac:spMkLst>
            <pc:docMk/>
            <pc:sldMk cId="3628399520" sldId="338"/>
            <ac:spMk id="8" creationId="{8B85BD97-D061-D91D-8601-E405244B4D3A}"/>
          </ac:spMkLst>
        </pc:spChg>
        <pc:spChg chg="del">
          <ac:chgData name="Shelby Ramsey" userId="16257be9-597b-4551-a52e-9f2ddfaf522b" providerId="ADAL" clId="{47B6EF40-70A1-4AD8-AD44-5A16027EB293}" dt="2026-08-17T23:16:50.603" v="2586"/>
          <ac:spMkLst>
            <pc:docMk/>
            <pc:sldMk cId="3628399520" sldId="338"/>
            <ac:spMk id="10" creationId="{AC598D1A-55F7-030F-7BEA-1B305A1DA2CC}"/>
          </ac:spMkLst>
        </pc:spChg>
        <pc:graphicFrameChg chg="add mod modGraphic">
          <ac:chgData name="Shelby Ramsey" userId="16257be9-597b-4551-a52e-9f2ddfaf522b" providerId="ADAL" clId="{47B6EF40-70A1-4AD8-AD44-5A16027EB293}" dt="2026-08-18T00:05:05.137" v="3737"/>
          <ac:graphicFrameMkLst>
            <pc:docMk/>
            <pc:sldMk cId="3628399520" sldId="338"/>
            <ac:graphicFrameMk id="4" creationId="{AAE609D7-2606-4819-3E45-EE18A4258817}"/>
          </ac:graphicFrameMkLst>
        </pc:graphicFrameChg>
      </pc:sldChg>
      <pc:sldChg chg="addSp delSp modSp add mod setBg delDesignElem">
        <pc:chgData name="Shelby Ramsey" userId="16257be9-597b-4551-a52e-9f2ddfaf522b" providerId="ADAL" clId="{47B6EF40-70A1-4AD8-AD44-5A16027EB293}" dt="2026-08-17T23:18:29.651" v="2622" actId="26606"/>
        <pc:sldMkLst>
          <pc:docMk/>
          <pc:sldMk cId="521452395" sldId="339"/>
        </pc:sldMkLst>
        <pc:spChg chg="mod">
          <ac:chgData name="Shelby Ramsey" userId="16257be9-597b-4551-a52e-9f2ddfaf522b" providerId="ADAL" clId="{47B6EF40-70A1-4AD8-AD44-5A16027EB293}" dt="2026-08-17T23:18:29.651" v="2622" actId="26606"/>
          <ac:spMkLst>
            <pc:docMk/>
            <pc:sldMk cId="521452395" sldId="339"/>
            <ac:spMk id="2" creationId="{9032B6AB-9014-D0A1-FE4D-175956086217}"/>
          </ac:spMkLst>
        </pc:spChg>
        <pc:spChg chg="add">
          <ac:chgData name="Shelby Ramsey" userId="16257be9-597b-4551-a52e-9f2ddfaf522b" providerId="ADAL" clId="{47B6EF40-70A1-4AD8-AD44-5A16027EB293}" dt="2026-08-17T23:18:29.651" v="2622" actId="26606"/>
          <ac:spMkLst>
            <pc:docMk/>
            <pc:sldMk cId="521452395" sldId="339"/>
            <ac:spMk id="4" creationId="{FFD48BC7-DC40-47DE-87EE-9F4B6ECB9ABB}"/>
          </ac:spMkLst>
        </pc:spChg>
        <pc:spChg chg="add">
          <ac:chgData name="Shelby Ramsey" userId="16257be9-597b-4551-a52e-9f2ddfaf522b" providerId="ADAL" clId="{47B6EF40-70A1-4AD8-AD44-5A16027EB293}" dt="2026-08-17T23:18:29.651" v="2622" actId="26606"/>
          <ac:spMkLst>
            <pc:docMk/>
            <pc:sldMk cId="521452395" sldId="339"/>
            <ac:spMk id="5" creationId="{E502BBC7-2C76-46F3-BC24-5985BC13DB88}"/>
          </ac:spMkLst>
        </pc:spChg>
        <pc:spChg chg="add">
          <ac:chgData name="Shelby Ramsey" userId="16257be9-597b-4551-a52e-9f2ddfaf522b" providerId="ADAL" clId="{47B6EF40-70A1-4AD8-AD44-5A16027EB293}" dt="2026-08-17T23:18:29.651" v="2622" actId="26606"/>
          <ac:spMkLst>
            <pc:docMk/>
            <pc:sldMk cId="521452395" sldId="339"/>
            <ac:spMk id="6" creationId="{C7F28D52-2A5F-4D23-81AE-7CB8B591C7AF}"/>
          </ac:spMkLst>
        </pc:spChg>
        <pc:spChg chg="del">
          <ac:chgData name="Shelby Ramsey" userId="16257be9-597b-4551-a52e-9f2ddfaf522b" providerId="ADAL" clId="{47B6EF40-70A1-4AD8-AD44-5A16027EB293}" dt="2026-08-17T23:16:50.603" v="2586"/>
          <ac:spMkLst>
            <pc:docMk/>
            <pc:sldMk cId="521452395" sldId="339"/>
            <ac:spMk id="7" creationId="{4FE92600-0665-D813-6F07-A2CBBB7CCC81}"/>
          </ac:spMkLst>
        </pc:spChg>
        <pc:spChg chg="add">
          <ac:chgData name="Shelby Ramsey" userId="16257be9-597b-4551-a52e-9f2ddfaf522b" providerId="ADAL" clId="{47B6EF40-70A1-4AD8-AD44-5A16027EB293}" dt="2026-08-17T23:18:29.651" v="2622" actId="26606"/>
          <ac:spMkLst>
            <pc:docMk/>
            <pc:sldMk cId="521452395" sldId="339"/>
            <ac:spMk id="8" creationId="{3629484E-3792-4B3D-89AD-7C8A1ED0E0D4}"/>
          </ac:spMkLst>
        </pc:spChg>
        <pc:spChg chg="del">
          <ac:chgData name="Shelby Ramsey" userId="16257be9-597b-4551-a52e-9f2ddfaf522b" providerId="ADAL" clId="{47B6EF40-70A1-4AD8-AD44-5A16027EB293}" dt="2026-08-17T23:16:50.603" v="2586"/>
          <ac:spMkLst>
            <pc:docMk/>
            <pc:sldMk cId="521452395" sldId="339"/>
            <ac:spMk id="9" creationId="{31B7FC7D-0723-95AA-3D86-AE4E4A6666FE}"/>
          </ac:spMkLst>
        </pc:spChg>
        <pc:spChg chg="del">
          <ac:chgData name="Shelby Ramsey" userId="16257be9-597b-4551-a52e-9f2ddfaf522b" providerId="ADAL" clId="{47B6EF40-70A1-4AD8-AD44-5A16027EB293}" dt="2026-08-17T23:16:50.603" v="2586"/>
          <ac:spMkLst>
            <pc:docMk/>
            <pc:sldMk cId="521452395" sldId="339"/>
            <ac:spMk id="11" creationId="{1994DAE0-EFF6-9DBE-30E0-A33366904450}"/>
          </ac:spMkLst>
        </pc:spChg>
        <pc:spChg chg="del">
          <ac:chgData name="Shelby Ramsey" userId="16257be9-597b-4551-a52e-9f2ddfaf522b" providerId="ADAL" clId="{47B6EF40-70A1-4AD8-AD44-5A16027EB293}" dt="2026-08-17T23:16:50.603" v="2586"/>
          <ac:spMkLst>
            <pc:docMk/>
            <pc:sldMk cId="521452395" sldId="339"/>
            <ac:spMk id="13" creationId="{3331B3A0-9686-C17B-2058-52CA86A2E536}"/>
          </ac:spMkLst>
        </pc:spChg>
        <pc:spChg chg="del">
          <ac:chgData name="Shelby Ramsey" userId="16257be9-597b-4551-a52e-9f2ddfaf522b" providerId="ADAL" clId="{47B6EF40-70A1-4AD8-AD44-5A16027EB293}" dt="2026-08-17T23:16:50.603" v="2586"/>
          <ac:spMkLst>
            <pc:docMk/>
            <pc:sldMk cId="521452395" sldId="339"/>
            <ac:spMk id="15" creationId="{48FCEB2C-FB2A-3927-1DB9-4B5C4F9AF340}"/>
          </ac:spMkLst>
        </pc:spChg>
      </pc:sldChg>
      <pc:sldChg chg="addSp add mod modAnim">
        <pc:chgData name="Shelby Ramsey" userId="16257be9-597b-4551-a52e-9f2ddfaf522b" providerId="ADAL" clId="{47B6EF40-70A1-4AD8-AD44-5A16027EB293}" dt="2026-08-18T00:07:33.736" v="3741"/>
        <pc:sldMkLst>
          <pc:docMk/>
          <pc:sldMk cId="1072768595" sldId="340"/>
        </pc:sldMkLst>
        <pc:picChg chg="add">
          <ac:chgData name="Shelby Ramsey" userId="16257be9-597b-4551-a52e-9f2ddfaf522b" providerId="ADAL" clId="{47B6EF40-70A1-4AD8-AD44-5A16027EB293}" dt="2026-08-18T00:07:27.279" v="3740" actId="22"/>
          <ac:picMkLst>
            <pc:docMk/>
            <pc:sldMk cId="1072768595" sldId="340"/>
            <ac:picMk id="5" creationId="{0AB3294A-C8FB-AD3A-7668-0C0B25B24315}"/>
          </ac:picMkLst>
        </pc:picChg>
      </pc:sldChg>
      <pc:sldChg chg="addSp delSp modSp add mod setBg delDesignElem">
        <pc:chgData name="Shelby Ramsey" userId="16257be9-597b-4551-a52e-9f2ddfaf522b" providerId="ADAL" clId="{47B6EF40-70A1-4AD8-AD44-5A16027EB293}" dt="2026-08-17T23:18:37.006" v="2623" actId="26606"/>
        <pc:sldMkLst>
          <pc:docMk/>
          <pc:sldMk cId="235549544" sldId="341"/>
        </pc:sldMkLst>
        <pc:spChg chg="mod">
          <ac:chgData name="Shelby Ramsey" userId="16257be9-597b-4551-a52e-9f2ddfaf522b" providerId="ADAL" clId="{47B6EF40-70A1-4AD8-AD44-5A16027EB293}" dt="2026-08-17T23:18:37.006" v="2623" actId="26606"/>
          <ac:spMkLst>
            <pc:docMk/>
            <pc:sldMk cId="235549544" sldId="341"/>
            <ac:spMk id="2" creationId="{5CDD7F7D-68E7-0EAD-3456-5D305A9D15EE}"/>
          </ac:spMkLst>
        </pc:spChg>
        <pc:spChg chg="add">
          <ac:chgData name="Shelby Ramsey" userId="16257be9-597b-4551-a52e-9f2ddfaf522b" providerId="ADAL" clId="{47B6EF40-70A1-4AD8-AD44-5A16027EB293}" dt="2026-08-17T23:18:37.006" v="2623" actId="26606"/>
          <ac:spMkLst>
            <pc:docMk/>
            <pc:sldMk cId="235549544" sldId="341"/>
            <ac:spMk id="4" creationId="{FFD48BC7-DC40-47DE-87EE-9F4B6ECB9ABB}"/>
          </ac:spMkLst>
        </pc:spChg>
        <pc:spChg chg="add">
          <ac:chgData name="Shelby Ramsey" userId="16257be9-597b-4551-a52e-9f2ddfaf522b" providerId="ADAL" clId="{47B6EF40-70A1-4AD8-AD44-5A16027EB293}" dt="2026-08-17T23:18:37.006" v="2623" actId="26606"/>
          <ac:spMkLst>
            <pc:docMk/>
            <pc:sldMk cId="235549544" sldId="341"/>
            <ac:spMk id="5" creationId="{E502BBC7-2C76-46F3-BC24-5985BC13DB88}"/>
          </ac:spMkLst>
        </pc:spChg>
        <pc:spChg chg="add">
          <ac:chgData name="Shelby Ramsey" userId="16257be9-597b-4551-a52e-9f2ddfaf522b" providerId="ADAL" clId="{47B6EF40-70A1-4AD8-AD44-5A16027EB293}" dt="2026-08-17T23:18:37.006" v="2623" actId="26606"/>
          <ac:spMkLst>
            <pc:docMk/>
            <pc:sldMk cId="235549544" sldId="341"/>
            <ac:spMk id="6" creationId="{C7F28D52-2A5F-4D23-81AE-7CB8B591C7AF}"/>
          </ac:spMkLst>
        </pc:spChg>
        <pc:spChg chg="del">
          <ac:chgData name="Shelby Ramsey" userId="16257be9-597b-4551-a52e-9f2ddfaf522b" providerId="ADAL" clId="{47B6EF40-70A1-4AD8-AD44-5A16027EB293}" dt="2026-08-17T23:16:50.603" v="2586"/>
          <ac:spMkLst>
            <pc:docMk/>
            <pc:sldMk cId="235549544" sldId="341"/>
            <ac:spMk id="7" creationId="{E327A5FA-A89E-8F54-83EB-C952E85AAB6F}"/>
          </ac:spMkLst>
        </pc:spChg>
        <pc:spChg chg="add">
          <ac:chgData name="Shelby Ramsey" userId="16257be9-597b-4551-a52e-9f2ddfaf522b" providerId="ADAL" clId="{47B6EF40-70A1-4AD8-AD44-5A16027EB293}" dt="2026-08-17T23:18:37.006" v="2623" actId="26606"/>
          <ac:spMkLst>
            <pc:docMk/>
            <pc:sldMk cId="235549544" sldId="341"/>
            <ac:spMk id="8" creationId="{3629484E-3792-4B3D-89AD-7C8A1ED0E0D4}"/>
          </ac:spMkLst>
        </pc:spChg>
        <pc:spChg chg="del">
          <ac:chgData name="Shelby Ramsey" userId="16257be9-597b-4551-a52e-9f2ddfaf522b" providerId="ADAL" clId="{47B6EF40-70A1-4AD8-AD44-5A16027EB293}" dt="2026-08-17T23:16:50.603" v="2586"/>
          <ac:spMkLst>
            <pc:docMk/>
            <pc:sldMk cId="235549544" sldId="341"/>
            <ac:spMk id="9" creationId="{3825EF14-3C67-7AD6-B176-9DFD95B7A540}"/>
          </ac:spMkLst>
        </pc:spChg>
        <pc:spChg chg="del">
          <ac:chgData name="Shelby Ramsey" userId="16257be9-597b-4551-a52e-9f2ddfaf522b" providerId="ADAL" clId="{47B6EF40-70A1-4AD8-AD44-5A16027EB293}" dt="2026-08-17T23:16:50.603" v="2586"/>
          <ac:spMkLst>
            <pc:docMk/>
            <pc:sldMk cId="235549544" sldId="341"/>
            <ac:spMk id="11" creationId="{32D40A14-3C9B-70A8-CAD9-358027112B8A}"/>
          </ac:spMkLst>
        </pc:spChg>
        <pc:spChg chg="del">
          <ac:chgData name="Shelby Ramsey" userId="16257be9-597b-4551-a52e-9f2ddfaf522b" providerId="ADAL" clId="{47B6EF40-70A1-4AD8-AD44-5A16027EB293}" dt="2026-08-17T23:16:50.603" v="2586"/>
          <ac:spMkLst>
            <pc:docMk/>
            <pc:sldMk cId="235549544" sldId="341"/>
            <ac:spMk id="13" creationId="{5A1AACD4-5732-113C-CE54-3E4F3CAEECA6}"/>
          </ac:spMkLst>
        </pc:spChg>
        <pc:spChg chg="del">
          <ac:chgData name="Shelby Ramsey" userId="16257be9-597b-4551-a52e-9f2ddfaf522b" providerId="ADAL" clId="{47B6EF40-70A1-4AD8-AD44-5A16027EB293}" dt="2026-08-17T23:16:50.603" v="2586"/>
          <ac:spMkLst>
            <pc:docMk/>
            <pc:sldMk cId="235549544" sldId="341"/>
            <ac:spMk id="15" creationId="{4BA14814-0F20-3480-04E6-8082C0F9C8D3}"/>
          </ac:spMkLst>
        </pc:spChg>
      </pc:sldChg>
      <pc:sldChg chg="addSp delSp modSp add mod setBg modAnim delDesignElem">
        <pc:chgData name="Shelby Ramsey" userId="16257be9-597b-4551-a52e-9f2ddfaf522b" providerId="ADAL" clId="{47B6EF40-70A1-4AD8-AD44-5A16027EB293}" dt="2026-08-18T00:12:19.003" v="3746"/>
        <pc:sldMkLst>
          <pc:docMk/>
          <pc:sldMk cId="1368807689" sldId="342"/>
        </pc:sldMkLst>
        <pc:spChg chg="del">
          <ac:chgData name="Shelby Ramsey" userId="16257be9-597b-4551-a52e-9f2ddfaf522b" providerId="ADAL" clId="{47B6EF40-70A1-4AD8-AD44-5A16027EB293}" dt="2026-08-17T23:16:50.603" v="2586"/>
          <ac:spMkLst>
            <pc:docMk/>
            <pc:sldMk cId="1368807689" sldId="342"/>
            <ac:spMk id="8" creationId="{BCBEE864-FA2F-0562-3DE6-9BD362B2D10B}"/>
          </ac:spMkLst>
        </pc:spChg>
        <pc:spChg chg="del">
          <ac:chgData name="Shelby Ramsey" userId="16257be9-597b-4551-a52e-9f2ddfaf522b" providerId="ADAL" clId="{47B6EF40-70A1-4AD8-AD44-5A16027EB293}" dt="2026-08-17T23:16:50.603" v="2586"/>
          <ac:spMkLst>
            <pc:docMk/>
            <pc:sldMk cId="1368807689" sldId="342"/>
            <ac:spMk id="10" creationId="{8A76B493-2C62-A419-81B9-8F90153EE358}"/>
          </ac:spMkLst>
        </pc:spChg>
        <pc:picChg chg="add mod modCrop">
          <ac:chgData name="Shelby Ramsey" userId="16257be9-597b-4551-a52e-9f2ddfaf522b" providerId="ADAL" clId="{47B6EF40-70A1-4AD8-AD44-5A16027EB293}" dt="2026-08-18T00:12:14.136" v="3745" actId="1076"/>
          <ac:picMkLst>
            <pc:docMk/>
            <pc:sldMk cId="1368807689" sldId="342"/>
            <ac:picMk id="5" creationId="{902ACD98-4AED-F6CA-C86F-D11972F09A16}"/>
          </ac:picMkLst>
        </pc:picChg>
      </pc:sldChg>
      <pc:sldChg chg="delSp add setBg delDesignElem">
        <pc:chgData name="Shelby Ramsey" userId="16257be9-597b-4551-a52e-9f2ddfaf522b" providerId="ADAL" clId="{47B6EF40-70A1-4AD8-AD44-5A16027EB293}" dt="2026-08-17T23:16:50.603" v="2586"/>
        <pc:sldMkLst>
          <pc:docMk/>
          <pc:sldMk cId="935479079" sldId="343"/>
        </pc:sldMkLst>
        <pc:spChg chg="del">
          <ac:chgData name="Shelby Ramsey" userId="16257be9-597b-4551-a52e-9f2ddfaf522b" providerId="ADAL" clId="{47B6EF40-70A1-4AD8-AD44-5A16027EB293}" dt="2026-08-17T23:16:50.603" v="2586"/>
          <ac:spMkLst>
            <pc:docMk/>
            <pc:sldMk cId="935479079" sldId="343"/>
            <ac:spMk id="8" creationId="{845834E0-2DE0-0412-DBE8-768CA99A5187}"/>
          </ac:spMkLst>
        </pc:spChg>
        <pc:spChg chg="del">
          <ac:chgData name="Shelby Ramsey" userId="16257be9-597b-4551-a52e-9f2ddfaf522b" providerId="ADAL" clId="{47B6EF40-70A1-4AD8-AD44-5A16027EB293}" dt="2026-08-17T23:16:50.603" v="2586"/>
          <ac:spMkLst>
            <pc:docMk/>
            <pc:sldMk cId="935479079" sldId="343"/>
            <ac:spMk id="10" creationId="{E75BDD1B-8937-DA36-05C5-87FA74B8BB4A}"/>
          </ac:spMkLst>
        </pc:spChg>
      </pc:sldChg>
      <pc:sldChg chg="delSp add setBg delDesignElem">
        <pc:chgData name="Shelby Ramsey" userId="16257be9-597b-4551-a52e-9f2ddfaf522b" providerId="ADAL" clId="{47B6EF40-70A1-4AD8-AD44-5A16027EB293}" dt="2026-08-17T23:16:50.603" v="2586"/>
        <pc:sldMkLst>
          <pc:docMk/>
          <pc:sldMk cId="895200214" sldId="344"/>
        </pc:sldMkLst>
        <pc:spChg chg="del">
          <ac:chgData name="Shelby Ramsey" userId="16257be9-597b-4551-a52e-9f2ddfaf522b" providerId="ADAL" clId="{47B6EF40-70A1-4AD8-AD44-5A16027EB293}" dt="2026-08-17T23:16:50.603" v="2586"/>
          <ac:spMkLst>
            <pc:docMk/>
            <pc:sldMk cId="895200214" sldId="344"/>
            <ac:spMk id="8" creationId="{A1D858B9-BF17-0A3B-FF10-1A125F905361}"/>
          </ac:spMkLst>
        </pc:spChg>
        <pc:spChg chg="del">
          <ac:chgData name="Shelby Ramsey" userId="16257be9-597b-4551-a52e-9f2ddfaf522b" providerId="ADAL" clId="{47B6EF40-70A1-4AD8-AD44-5A16027EB293}" dt="2026-08-17T23:16:50.603" v="2586"/>
          <ac:spMkLst>
            <pc:docMk/>
            <pc:sldMk cId="895200214" sldId="344"/>
            <ac:spMk id="10" creationId="{38B55CF0-6B8F-DF3B-B65D-763D41E6C308}"/>
          </ac:spMkLst>
        </pc:spChg>
      </pc:sldChg>
      <pc:sldChg chg="addSp delSp modSp add mod setBg modAnim delDesignElem">
        <pc:chgData name="Shelby Ramsey" userId="16257be9-597b-4551-a52e-9f2ddfaf522b" providerId="ADAL" clId="{47B6EF40-70A1-4AD8-AD44-5A16027EB293}" dt="2026-08-18T00:14:14.266" v="3756"/>
        <pc:sldMkLst>
          <pc:docMk/>
          <pc:sldMk cId="3605276139" sldId="345"/>
        </pc:sldMkLst>
        <pc:spChg chg="mod">
          <ac:chgData name="Shelby Ramsey" userId="16257be9-597b-4551-a52e-9f2ddfaf522b" providerId="ADAL" clId="{47B6EF40-70A1-4AD8-AD44-5A16027EB293}" dt="2026-08-18T00:14:01.221" v="3751" actId="26606"/>
          <ac:spMkLst>
            <pc:docMk/>
            <pc:sldMk cId="3605276139" sldId="345"/>
            <ac:spMk id="2" creationId="{0571326D-6247-962D-11E5-975DF42E35FA}"/>
          </ac:spMkLst>
        </pc:spChg>
        <pc:spChg chg="mod">
          <ac:chgData name="Shelby Ramsey" userId="16257be9-597b-4551-a52e-9f2ddfaf522b" providerId="ADAL" clId="{47B6EF40-70A1-4AD8-AD44-5A16027EB293}" dt="2026-08-18T00:14:01.221" v="3751" actId="26606"/>
          <ac:spMkLst>
            <pc:docMk/>
            <pc:sldMk cId="3605276139" sldId="345"/>
            <ac:spMk id="3" creationId="{09C0F6E7-D194-C8F6-27BB-6DED1933C161}"/>
          </ac:spMkLst>
        </pc:spChg>
        <pc:spChg chg="del">
          <ac:chgData name="Shelby Ramsey" userId="16257be9-597b-4551-a52e-9f2ddfaf522b" providerId="ADAL" clId="{47B6EF40-70A1-4AD8-AD44-5A16027EB293}" dt="2026-08-17T23:16:50.603" v="2586"/>
          <ac:spMkLst>
            <pc:docMk/>
            <pc:sldMk cId="3605276139" sldId="345"/>
            <ac:spMk id="8" creationId="{9887EBC8-B5DD-A16D-3E3C-5ED27FAE4A1A}"/>
          </ac:spMkLst>
        </pc:spChg>
        <pc:spChg chg="add del">
          <ac:chgData name="Shelby Ramsey" userId="16257be9-597b-4551-a52e-9f2ddfaf522b" providerId="ADAL" clId="{47B6EF40-70A1-4AD8-AD44-5A16027EB293}" dt="2026-08-18T00:14:01.221" v="3751" actId="26606"/>
          <ac:spMkLst>
            <pc:docMk/>
            <pc:sldMk cId="3605276139" sldId="345"/>
            <ac:spMk id="9" creationId="{D009D6D5-DAC2-4A8B-A17A-E206B9012D09}"/>
          </ac:spMkLst>
        </pc:spChg>
        <pc:spChg chg="del">
          <ac:chgData name="Shelby Ramsey" userId="16257be9-597b-4551-a52e-9f2ddfaf522b" providerId="ADAL" clId="{47B6EF40-70A1-4AD8-AD44-5A16027EB293}" dt="2026-08-17T23:16:50.603" v="2586"/>
          <ac:spMkLst>
            <pc:docMk/>
            <pc:sldMk cId="3605276139" sldId="345"/>
            <ac:spMk id="10" creationId="{AC9BF9FB-9F00-293B-BCB6-E6B4334C5380}"/>
          </ac:spMkLst>
        </pc:spChg>
        <pc:picChg chg="add mod">
          <ac:chgData name="Shelby Ramsey" userId="16257be9-597b-4551-a52e-9f2ddfaf522b" providerId="ADAL" clId="{47B6EF40-70A1-4AD8-AD44-5A16027EB293}" dt="2026-08-18T00:14:10.155" v="3755" actId="1076"/>
          <ac:picMkLst>
            <pc:docMk/>
            <pc:sldMk cId="3605276139" sldId="345"/>
            <ac:picMk id="4" creationId="{D86C08A0-8E58-D292-6528-8B9E1EE6EEEF}"/>
          </ac:picMkLst>
        </pc:picChg>
      </pc:sldChg>
      <pc:sldChg chg="addSp delSp modSp add mod setBg modAnim delDesignElem">
        <pc:chgData name="Shelby Ramsey" userId="16257be9-597b-4551-a52e-9f2ddfaf522b" providerId="ADAL" clId="{47B6EF40-70A1-4AD8-AD44-5A16027EB293}" dt="2026-08-18T01:07:06.886" v="4999"/>
        <pc:sldMkLst>
          <pc:docMk/>
          <pc:sldMk cId="1872309335" sldId="346"/>
        </pc:sldMkLst>
        <pc:spChg chg="del">
          <ac:chgData name="Shelby Ramsey" userId="16257be9-597b-4551-a52e-9f2ddfaf522b" providerId="ADAL" clId="{47B6EF40-70A1-4AD8-AD44-5A16027EB293}" dt="2026-08-17T23:16:50.603" v="2586"/>
          <ac:spMkLst>
            <pc:docMk/>
            <pc:sldMk cId="1872309335" sldId="346"/>
            <ac:spMk id="8" creationId="{C9654D33-745D-4C98-F0AD-F1E80FCC402D}"/>
          </ac:spMkLst>
        </pc:spChg>
        <pc:spChg chg="del">
          <ac:chgData name="Shelby Ramsey" userId="16257be9-597b-4551-a52e-9f2ddfaf522b" providerId="ADAL" clId="{47B6EF40-70A1-4AD8-AD44-5A16027EB293}" dt="2026-08-17T23:16:50.603" v="2586"/>
          <ac:spMkLst>
            <pc:docMk/>
            <pc:sldMk cId="1872309335" sldId="346"/>
            <ac:spMk id="10" creationId="{3F28C3A3-8718-9965-164A-16EEDF3C69CA}"/>
          </ac:spMkLst>
        </pc:spChg>
        <pc:picChg chg="add del mod modCrop">
          <ac:chgData name="Shelby Ramsey" userId="16257be9-597b-4551-a52e-9f2ddfaf522b" providerId="ADAL" clId="{47B6EF40-70A1-4AD8-AD44-5A16027EB293}" dt="2026-08-18T01:06:43.712" v="4996" actId="478"/>
          <ac:picMkLst>
            <pc:docMk/>
            <pc:sldMk cId="1872309335" sldId="346"/>
            <ac:picMk id="5" creationId="{A2DBC172-C76E-49A9-4695-6B7811787B40}"/>
          </ac:picMkLst>
        </pc:picChg>
        <pc:picChg chg="add">
          <ac:chgData name="Shelby Ramsey" userId="16257be9-597b-4551-a52e-9f2ddfaf522b" providerId="ADAL" clId="{47B6EF40-70A1-4AD8-AD44-5A16027EB293}" dt="2026-08-18T01:06:56.406" v="4998" actId="22"/>
          <ac:picMkLst>
            <pc:docMk/>
            <pc:sldMk cId="1872309335" sldId="346"/>
            <ac:picMk id="7" creationId="{1C5337BD-3E22-FCB6-4DC5-AAF0A410803F}"/>
          </ac:picMkLst>
        </pc:picChg>
      </pc:sldChg>
      <pc:sldChg chg="addSp delSp modSp add mod setBg addAnim delDesignElem">
        <pc:chgData name="Shelby Ramsey" userId="16257be9-597b-4551-a52e-9f2ddfaf522b" providerId="ADAL" clId="{47B6EF40-70A1-4AD8-AD44-5A16027EB293}" dt="2026-08-17T23:18:44.006" v="2625"/>
        <pc:sldMkLst>
          <pc:docMk/>
          <pc:sldMk cId="879198477" sldId="347"/>
        </pc:sldMkLst>
        <pc:spChg chg="mod">
          <ac:chgData name="Shelby Ramsey" userId="16257be9-597b-4551-a52e-9f2ddfaf522b" providerId="ADAL" clId="{47B6EF40-70A1-4AD8-AD44-5A16027EB293}" dt="2026-08-17T23:18:44.004" v="2624" actId="26606"/>
          <ac:spMkLst>
            <pc:docMk/>
            <pc:sldMk cId="879198477" sldId="347"/>
            <ac:spMk id="2" creationId="{4C611B78-4867-D33C-F25D-83338EBCD7DE}"/>
          </ac:spMkLst>
        </pc:spChg>
        <pc:spChg chg="add">
          <ac:chgData name="Shelby Ramsey" userId="16257be9-597b-4551-a52e-9f2ddfaf522b" providerId="ADAL" clId="{47B6EF40-70A1-4AD8-AD44-5A16027EB293}" dt="2026-08-17T23:18:44.004" v="2624" actId="26606"/>
          <ac:spMkLst>
            <pc:docMk/>
            <pc:sldMk cId="879198477" sldId="347"/>
            <ac:spMk id="4" creationId="{FFD48BC7-DC40-47DE-87EE-9F4B6ECB9ABB}"/>
          </ac:spMkLst>
        </pc:spChg>
        <pc:spChg chg="add">
          <ac:chgData name="Shelby Ramsey" userId="16257be9-597b-4551-a52e-9f2ddfaf522b" providerId="ADAL" clId="{47B6EF40-70A1-4AD8-AD44-5A16027EB293}" dt="2026-08-17T23:18:44.004" v="2624" actId="26606"/>
          <ac:spMkLst>
            <pc:docMk/>
            <pc:sldMk cId="879198477" sldId="347"/>
            <ac:spMk id="5" creationId="{E502BBC7-2C76-46F3-BC24-5985BC13DB88}"/>
          </ac:spMkLst>
        </pc:spChg>
        <pc:spChg chg="add">
          <ac:chgData name="Shelby Ramsey" userId="16257be9-597b-4551-a52e-9f2ddfaf522b" providerId="ADAL" clId="{47B6EF40-70A1-4AD8-AD44-5A16027EB293}" dt="2026-08-17T23:18:44.004" v="2624" actId="26606"/>
          <ac:spMkLst>
            <pc:docMk/>
            <pc:sldMk cId="879198477" sldId="347"/>
            <ac:spMk id="6" creationId="{C7F28D52-2A5F-4D23-81AE-7CB8B591C7AF}"/>
          </ac:spMkLst>
        </pc:spChg>
        <pc:spChg chg="del">
          <ac:chgData name="Shelby Ramsey" userId="16257be9-597b-4551-a52e-9f2ddfaf522b" providerId="ADAL" clId="{47B6EF40-70A1-4AD8-AD44-5A16027EB293}" dt="2026-08-17T23:16:50.603" v="2586"/>
          <ac:spMkLst>
            <pc:docMk/>
            <pc:sldMk cId="879198477" sldId="347"/>
            <ac:spMk id="7" creationId="{2BAFBA67-7268-3E7E-5568-CD2A54285696}"/>
          </ac:spMkLst>
        </pc:spChg>
        <pc:spChg chg="add">
          <ac:chgData name="Shelby Ramsey" userId="16257be9-597b-4551-a52e-9f2ddfaf522b" providerId="ADAL" clId="{47B6EF40-70A1-4AD8-AD44-5A16027EB293}" dt="2026-08-17T23:18:44.004" v="2624" actId="26606"/>
          <ac:spMkLst>
            <pc:docMk/>
            <pc:sldMk cId="879198477" sldId="347"/>
            <ac:spMk id="8" creationId="{3629484E-3792-4B3D-89AD-7C8A1ED0E0D4}"/>
          </ac:spMkLst>
        </pc:spChg>
        <pc:spChg chg="del">
          <ac:chgData name="Shelby Ramsey" userId="16257be9-597b-4551-a52e-9f2ddfaf522b" providerId="ADAL" clId="{47B6EF40-70A1-4AD8-AD44-5A16027EB293}" dt="2026-08-17T23:16:50.603" v="2586"/>
          <ac:spMkLst>
            <pc:docMk/>
            <pc:sldMk cId="879198477" sldId="347"/>
            <ac:spMk id="9" creationId="{B56F11DF-0858-7C00-0E8E-5B1F892A9112}"/>
          </ac:spMkLst>
        </pc:spChg>
        <pc:spChg chg="del">
          <ac:chgData name="Shelby Ramsey" userId="16257be9-597b-4551-a52e-9f2ddfaf522b" providerId="ADAL" clId="{47B6EF40-70A1-4AD8-AD44-5A16027EB293}" dt="2026-08-17T23:16:50.603" v="2586"/>
          <ac:spMkLst>
            <pc:docMk/>
            <pc:sldMk cId="879198477" sldId="347"/>
            <ac:spMk id="11" creationId="{2D5C75D9-9D6B-C5D0-9009-0EA993ADBB48}"/>
          </ac:spMkLst>
        </pc:spChg>
        <pc:spChg chg="del">
          <ac:chgData name="Shelby Ramsey" userId="16257be9-597b-4551-a52e-9f2ddfaf522b" providerId="ADAL" clId="{47B6EF40-70A1-4AD8-AD44-5A16027EB293}" dt="2026-08-17T23:16:50.603" v="2586"/>
          <ac:spMkLst>
            <pc:docMk/>
            <pc:sldMk cId="879198477" sldId="347"/>
            <ac:spMk id="13" creationId="{8733D730-B7EB-E6B8-CDEC-E9D2E17B1F5C}"/>
          </ac:spMkLst>
        </pc:spChg>
        <pc:spChg chg="del">
          <ac:chgData name="Shelby Ramsey" userId="16257be9-597b-4551-a52e-9f2ddfaf522b" providerId="ADAL" clId="{47B6EF40-70A1-4AD8-AD44-5A16027EB293}" dt="2026-08-17T23:16:50.603" v="2586"/>
          <ac:spMkLst>
            <pc:docMk/>
            <pc:sldMk cId="879198477" sldId="347"/>
            <ac:spMk id="15" creationId="{8D6A4EB9-4BFF-3B9F-AC0C-EBFF2135051C}"/>
          </ac:spMkLst>
        </pc:spChg>
      </pc:sldChg>
      <pc:sldChg chg="add">
        <pc:chgData name="Shelby Ramsey" userId="16257be9-597b-4551-a52e-9f2ddfaf522b" providerId="ADAL" clId="{47B6EF40-70A1-4AD8-AD44-5A16027EB293}" dt="2026-08-17T23:16:50.603" v="2586"/>
        <pc:sldMkLst>
          <pc:docMk/>
          <pc:sldMk cId="2240726164" sldId="348"/>
        </pc:sldMkLst>
      </pc:sldChg>
      <pc:sldChg chg="add">
        <pc:chgData name="Shelby Ramsey" userId="16257be9-597b-4551-a52e-9f2ddfaf522b" providerId="ADAL" clId="{47B6EF40-70A1-4AD8-AD44-5A16027EB293}" dt="2026-08-17T23:16:50.603" v="2586"/>
        <pc:sldMkLst>
          <pc:docMk/>
          <pc:sldMk cId="1926352336" sldId="349"/>
        </pc:sldMkLst>
      </pc:sldChg>
      <pc:sldChg chg="add">
        <pc:chgData name="Shelby Ramsey" userId="16257be9-597b-4551-a52e-9f2ddfaf522b" providerId="ADAL" clId="{47B6EF40-70A1-4AD8-AD44-5A16027EB293}" dt="2026-08-17T23:16:50.603" v="2586"/>
        <pc:sldMkLst>
          <pc:docMk/>
          <pc:sldMk cId="4114685346" sldId="350"/>
        </pc:sldMkLst>
      </pc:sldChg>
      <pc:sldChg chg="add">
        <pc:chgData name="Shelby Ramsey" userId="16257be9-597b-4551-a52e-9f2ddfaf522b" providerId="ADAL" clId="{47B6EF40-70A1-4AD8-AD44-5A16027EB293}" dt="2026-08-17T23:16:50.603" v="2586"/>
        <pc:sldMkLst>
          <pc:docMk/>
          <pc:sldMk cId="904676681" sldId="351"/>
        </pc:sldMkLst>
      </pc:sldChg>
      <pc:sldChg chg="addSp delSp modSp add mod setBg modAnim delDesignElem">
        <pc:chgData name="Shelby Ramsey" userId="16257be9-597b-4551-a52e-9f2ddfaf522b" providerId="ADAL" clId="{47B6EF40-70A1-4AD8-AD44-5A16027EB293}" dt="2026-08-18T00:42:03.118" v="4773"/>
        <pc:sldMkLst>
          <pc:docMk/>
          <pc:sldMk cId="1182907943" sldId="352"/>
        </pc:sldMkLst>
        <pc:spChg chg="add mod">
          <ac:chgData name="Shelby Ramsey" userId="16257be9-597b-4551-a52e-9f2ddfaf522b" providerId="ADAL" clId="{47B6EF40-70A1-4AD8-AD44-5A16027EB293}" dt="2026-08-18T00:41:53.272" v="4772" actId="207"/>
          <ac:spMkLst>
            <pc:docMk/>
            <pc:sldMk cId="1182907943" sldId="352"/>
            <ac:spMk id="4" creationId="{8B73272B-B662-A7DA-2DBF-14782BE02A2E}"/>
          </ac:spMkLst>
        </pc:spChg>
        <pc:spChg chg="del">
          <ac:chgData name="Shelby Ramsey" userId="16257be9-597b-4551-a52e-9f2ddfaf522b" providerId="ADAL" clId="{47B6EF40-70A1-4AD8-AD44-5A16027EB293}" dt="2026-08-17T23:16:50.603" v="2586"/>
          <ac:spMkLst>
            <pc:docMk/>
            <pc:sldMk cId="1182907943" sldId="352"/>
            <ac:spMk id="8" creationId="{151FC171-D50A-A4FB-A669-AA4DF6A21DF1}"/>
          </ac:spMkLst>
        </pc:spChg>
        <pc:spChg chg="del">
          <ac:chgData name="Shelby Ramsey" userId="16257be9-597b-4551-a52e-9f2ddfaf522b" providerId="ADAL" clId="{47B6EF40-70A1-4AD8-AD44-5A16027EB293}" dt="2026-08-17T23:16:50.603" v="2586"/>
          <ac:spMkLst>
            <pc:docMk/>
            <pc:sldMk cId="1182907943" sldId="352"/>
            <ac:spMk id="10" creationId="{B3015CF8-C9EA-A6CC-1F73-6A45C9C9FFB0}"/>
          </ac:spMkLst>
        </pc:spChg>
      </pc:sldChg>
      <pc:sldChg chg="delSp add setBg delDesignElem">
        <pc:chgData name="Shelby Ramsey" userId="16257be9-597b-4551-a52e-9f2ddfaf522b" providerId="ADAL" clId="{47B6EF40-70A1-4AD8-AD44-5A16027EB293}" dt="2026-08-17T23:16:50.603" v="2586"/>
        <pc:sldMkLst>
          <pc:docMk/>
          <pc:sldMk cId="74266399" sldId="353"/>
        </pc:sldMkLst>
        <pc:spChg chg="del">
          <ac:chgData name="Shelby Ramsey" userId="16257be9-597b-4551-a52e-9f2ddfaf522b" providerId="ADAL" clId="{47B6EF40-70A1-4AD8-AD44-5A16027EB293}" dt="2026-08-17T23:16:50.603" v="2586"/>
          <ac:spMkLst>
            <pc:docMk/>
            <pc:sldMk cId="74266399" sldId="353"/>
            <ac:spMk id="8" creationId="{6DE91587-0E91-FCE3-64F5-D9BBCE0AE3E4}"/>
          </ac:spMkLst>
        </pc:spChg>
        <pc:spChg chg="del">
          <ac:chgData name="Shelby Ramsey" userId="16257be9-597b-4551-a52e-9f2ddfaf522b" providerId="ADAL" clId="{47B6EF40-70A1-4AD8-AD44-5A16027EB293}" dt="2026-08-17T23:16:50.603" v="2586"/>
          <ac:spMkLst>
            <pc:docMk/>
            <pc:sldMk cId="74266399" sldId="353"/>
            <ac:spMk id="10" creationId="{C61A01C9-FACC-3DB2-32B7-08B2E4DACD95}"/>
          </ac:spMkLst>
        </pc:spChg>
      </pc:sldChg>
      <pc:sldChg chg="delSp add setBg delDesignElem">
        <pc:chgData name="Shelby Ramsey" userId="16257be9-597b-4551-a52e-9f2ddfaf522b" providerId="ADAL" clId="{47B6EF40-70A1-4AD8-AD44-5A16027EB293}" dt="2026-08-17T23:16:50.603" v="2586"/>
        <pc:sldMkLst>
          <pc:docMk/>
          <pc:sldMk cId="1894837925" sldId="354"/>
        </pc:sldMkLst>
        <pc:spChg chg="del">
          <ac:chgData name="Shelby Ramsey" userId="16257be9-597b-4551-a52e-9f2ddfaf522b" providerId="ADAL" clId="{47B6EF40-70A1-4AD8-AD44-5A16027EB293}" dt="2026-08-17T23:16:50.603" v="2586"/>
          <ac:spMkLst>
            <pc:docMk/>
            <pc:sldMk cId="1894837925" sldId="354"/>
            <ac:spMk id="8" creationId="{0CD7E7CC-F2AB-0EF9-3F34-169FD7D3470F}"/>
          </ac:spMkLst>
        </pc:spChg>
        <pc:spChg chg="del">
          <ac:chgData name="Shelby Ramsey" userId="16257be9-597b-4551-a52e-9f2ddfaf522b" providerId="ADAL" clId="{47B6EF40-70A1-4AD8-AD44-5A16027EB293}" dt="2026-08-17T23:16:50.603" v="2586"/>
          <ac:spMkLst>
            <pc:docMk/>
            <pc:sldMk cId="1894837925" sldId="354"/>
            <ac:spMk id="10" creationId="{4E144669-5953-B850-5C15-8F235ED97A4E}"/>
          </ac:spMkLst>
        </pc:spChg>
      </pc:sldChg>
      <pc:sldChg chg="addSp delSp add mod setBg modAnim delDesignElem">
        <pc:chgData name="Shelby Ramsey" userId="16257be9-597b-4551-a52e-9f2ddfaf522b" providerId="ADAL" clId="{47B6EF40-70A1-4AD8-AD44-5A16027EB293}" dt="2026-08-18T00:43:50.211" v="4776"/>
        <pc:sldMkLst>
          <pc:docMk/>
          <pc:sldMk cId="1654378776" sldId="355"/>
        </pc:sldMkLst>
        <pc:spChg chg="del">
          <ac:chgData name="Shelby Ramsey" userId="16257be9-597b-4551-a52e-9f2ddfaf522b" providerId="ADAL" clId="{47B6EF40-70A1-4AD8-AD44-5A16027EB293}" dt="2026-08-17T23:16:50.603" v="2586"/>
          <ac:spMkLst>
            <pc:docMk/>
            <pc:sldMk cId="1654378776" sldId="355"/>
            <ac:spMk id="8" creationId="{265E2743-8445-D0A3-1CE0-083AF0C255B9}"/>
          </ac:spMkLst>
        </pc:spChg>
        <pc:spChg chg="del">
          <ac:chgData name="Shelby Ramsey" userId="16257be9-597b-4551-a52e-9f2ddfaf522b" providerId="ADAL" clId="{47B6EF40-70A1-4AD8-AD44-5A16027EB293}" dt="2026-08-17T23:16:50.603" v="2586"/>
          <ac:spMkLst>
            <pc:docMk/>
            <pc:sldMk cId="1654378776" sldId="355"/>
            <ac:spMk id="10" creationId="{AD1D4EE6-479E-CE44-0B2E-D9E99D2F5E9B}"/>
          </ac:spMkLst>
        </pc:spChg>
        <pc:picChg chg="add">
          <ac:chgData name="Shelby Ramsey" userId="16257be9-597b-4551-a52e-9f2ddfaf522b" providerId="ADAL" clId="{47B6EF40-70A1-4AD8-AD44-5A16027EB293}" dt="2026-08-18T00:43:44.317" v="4775" actId="22"/>
          <ac:picMkLst>
            <pc:docMk/>
            <pc:sldMk cId="1654378776" sldId="355"/>
            <ac:picMk id="5" creationId="{7111E728-7127-9A91-4768-1E2CEF81A5FD}"/>
          </ac:picMkLst>
        </pc:picChg>
      </pc:sldChg>
      <pc:sldChg chg="delSp add setBg delDesignElem">
        <pc:chgData name="Shelby Ramsey" userId="16257be9-597b-4551-a52e-9f2ddfaf522b" providerId="ADAL" clId="{47B6EF40-70A1-4AD8-AD44-5A16027EB293}" dt="2026-08-17T23:16:50.603" v="2586"/>
        <pc:sldMkLst>
          <pc:docMk/>
          <pc:sldMk cId="208140227" sldId="356"/>
        </pc:sldMkLst>
        <pc:spChg chg="del">
          <ac:chgData name="Shelby Ramsey" userId="16257be9-597b-4551-a52e-9f2ddfaf522b" providerId="ADAL" clId="{47B6EF40-70A1-4AD8-AD44-5A16027EB293}" dt="2026-08-17T23:16:50.603" v="2586"/>
          <ac:spMkLst>
            <pc:docMk/>
            <pc:sldMk cId="208140227" sldId="356"/>
            <ac:spMk id="15" creationId="{A78DFBC2-9230-68CB-A3AD-2BBC23D491D4}"/>
          </ac:spMkLst>
        </pc:spChg>
        <pc:spChg chg="del">
          <ac:chgData name="Shelby Ramsey" userId="16257be9-597b-4551-a52e-9f2ddfaf522b" providerId="ADAL" clId="{47B6EF40-70A1-4AD8-AD44-5A16027EB293}" dt="2026-08-17T23:16:50.603" v="2586"/>
          <ac:spMkLst>
            <pc:docMk/>
            <pc:sldMk cId="208140227" sldId="356"/>
            <ac:spMk id="17" creationId="{9F5117B0-58B8-F155-14BE-164F00F92B90}"/>
          </ac:spMkLst>
        </pc:spChg>
      </pc:sldChg>
      <pc:sldChg chg="delSp add setBg delDesignElem">
        <pc:chgData name="Shelby Ramsey" userId="16257be9-597b-4551-a52e-9f2ddfaf522b" providerId="ADAL" clId="{47B6EF40-70A1-4AD8-AD44-5A16027EB293}" dt="2026-08-17T23:16:50.603" v="2586"/>
        <pc:sldMkLst>
          <pc:docMk/>
          <pc:sldMk cId="174606887" sldId="357"/>
        </pc:sldMkLst>
        <pc:spChg chg="del">
          <ac:chgData name="Shelby Ramsey" userId="16257be9-597b-4551-a52e-9f2ddfaf522b" providerId="ADAL" clId="{47B6EF40-70A1-4AD8-AD44-5A16027EB293}" dt="2026-08-17T23:16:50.603" v="2586"/>
          <ac:spMkLst>
            <pc:docMk/>
            <pc:sldMk cId="174606887" sldId="357"/>
            <ac:spMk id="13" creationId="{08744D52-B7DF-D2F6-85D3-1ECD997D6F40}"/>
          </ac:spMkLst>
        </pc:spChg>
        <pc:spChg chg="del">
          <ac:chgData name="Shelby Ramsey" userId="16257be9-597b-4551-a52e-9f2ddfaf522b" providerId="ADAL" clId="{47B6EF40-70A1-4AD8-AD44-5A16027EB293}" dt="2026-08-17T23:16:50.603" v="2586"/>
          <ac:spMkLst>
            <pc:docMk/>
            <pc:sldMk cId="174606887" sldId="357"/>
            <ac:spMk id="15" creationId="{04A0660F-7491-DB3D-C2EC-BB6B4461AA58}"/>
          </ac:spMkLst>
        </pc:spChg>
      </pc:sldChg>
      <pc:sldChg chg="delSp add setBg delDesignElem">
        <pc:chgData name="Shelby Ramsey" userId="16257be9-597b-4551-a52e-9f2ddfaf522b" providerId="ADAL" clId="{47B6EF40-70A1-4AD8-AD44-5A16027EB293}" dt="2026-08-17T23:16:50.603" v="2586"/>
        <pc:sldMkLst>
          <pc:docMk/>
          <pc:sldMk cId="3417777267" sldId="358"/>
        </pc:sldMkLst>
        <pc:spChg chg="del">
          <ac:chgData name="Shelby Ramsey" userId="16257be9-597b-4551-a52e-9f2ddfaf522b" providerId="ADAL" clId="{47B6EF40-70A1-4AD8-AD44-5A16027EB293}" dt="2026-08-17T23:16:50.603" v="2586"/>
          <ac:spMkLst>
            <pc:docMk/>
            <pc:sldMk cId="3417777267" sldId="358"/>
            <ac:spMk id="8" creationId="{883B6D76-DED6-C38D-7A4C-6AB0FA2AA79C}"/>
          </ac:spMkLst>
        </pc:spChg>
        <pc:spChg chg="del">
          <ac:chgData name="Shelby Ramsey" userId="16257be9-597b-4551-a52e-9f2ddfaf522b" providerId="ADAL" clId="{47B6EF40-70A1-4AD8-AD44-5A16027EB293}" dt="2026-08-17T23:16:50.603" v="2586"/>
          <ac:spMkLst>
            <pc:docMk/>
            <pc:sldMk cId="3417777267" sldId="358"/>
            <ac:spMk id="10" creationId="{10648451-E5CC-2E64-74A7-0216507243E9}"/>
          </ac:spMkLst>
        </pc:spChg>
      </pc:sldChg>
      <pc:sldChg chg="delSp add setBg delDesignElem">
        <pc:chgData name="Shelby Ramsey" userId="16257be9-597b-4551-a52e-9f2ddfaf522b" providerId="ADAL" clId="{47B6EF40-70A1-4AD8-AD44-5A16027EB293}" dt="2026-08-17T23:16:50.603" v="2586"/>
        <pc:sldMkLst>
          <pc:docMk/>
          <pc:sldMk cId="4094149962" sldId="359"/>
        </pc:sldMkLst>
        <pc:spChg chg="del">
          <ac:chgData name="Shelby Ramsey" userId="16257be9-597b-4551-a52e-9f2ddfaf522b" providerId="ADAL" clId="{47B6EF40-70A1-4AD8-AD44-5A16027EB293}" dt="2026-08-17T23:16:50.603" v="2586"/>
          <ac:spMkLst>
            <pc:docMk/>
            <pc:sldMk cId="4094149962" sldId="359"/>
            <ac:spMk id="15" creationId="{F7E99220-AB12-4A76-7DDA-2FF5B269244C}"/>
          </ac:spMkLst>
        </pc:spChg>
        <pc:spChg chg="del">
          <ac:chgData name="Shelby Ramsey" userId="16257be9-597b-4551-a52e-9f2ddfaf522b" providerId="ADAL" clId="{47B6EF40-70A1-4AD8-AD44-5A16027EB293}" dt="2026-08-17T23:16:50.603" v="2586"/>
          <ac:spMkLst>
            <pc:docMk/>
            <pc:sldMk cId="4094149962" sldId="359"/>
            <ac:spMk id="17" creationId="{E88FE9CA-45D2-5424-DEF1-ED21AA0CCE41}"/>
          </ac:spMkLst>
        </pc:spChg>
      </pc:sldChg>
      <pc:sldChg chg="delSp add setBg delDesignElem">
        <pc:chgData name="Shelby Ramsey" userId="16257be9-597b-4551-a52e-9f2ddfaf522b" providerId="ADAL" clId="{47B6EF40-70A1-4AD8-AD44-5A16027EB293}" dt="2026-08-17T23:16:50.603" v="2586"/>
        <pc:sldMkLst>
          <pc:docMk/>
          <pc:sldMk cId="3628799115" sldId="360"/>
        </pc:sldMkLst>
        <pc:spChg chg="del">
          <ac:chgData name="Shelby Ramsey" userId="16257be9-597b-4551-a52e-9f2ddfaf522b" providerId="ADAL" clId="{47B6EF40-70A1-4AD8-AD44-5A16027EB293}" dt="2026-08-17T23:16:50.603" v="2586"/>
          <ac:spMkLst>
            <pc:docMk/>
            <pc:sldMk cId="3628799115" sldId="360"/>
            <ac:spMk id="8" creationId="{51520EFB-7D9E-FF32-44DB-8EDBC24EA738}"/>
          </ac:spMkLst>
        </pc:spChg>
        <pc:spChg chg="del">
          <ac:chgData name="Shelby Ramsey" userId="16257be9-597b-4551-a52e-9f2ddfaf522b" providerId="ADAL" clId="{47B6EF40-70A1-4AD8-AD44-5A16027EB293}" dt="2026-08-17T23:16:50.603" v="2586"/>
          <ac:spMkLst>
            <pc:docMk/>
            <pc:sldMk cId="3628799115" sldId="360"/>
            <ac:spMk id="10" creationId="{B17B8503-C797-9D12-36E2-B059930E6C24}"/>
          </ac:spMkLst>
        </pc:spChg>
      </pc:sldChg>
      <pc:sldChg chg="addSp delSp modSp add mod setBg modAnim delDesignElem">
        <pc:chgData name="Shelby Ramsey" userId="16257be9-597b-4551-a52e-9f2ddfaf522b" providerId="ADAL" clId="{47B6EF40-70A1-4AD8-AD44-5A16027EB293}" dt="2026-08-18T00:48:18.583" v="4781"/>
        <pc:sldMkLst>
          <pc:docMk/>
          <pc:sldMk cId="3441878298" sldId="361"/>
        </pc:sldMkLst>
        <pc:spChg chg="del">
          <ac:chgData name="Shelby Ramsey" userId="16257be9-597b-4551-a52e-9f2ddfaf522b" providerId="ADAL" clId="{47B6EF40-70A1-4AD8-AD44-5A16027EB293}" dt="2026-08-17T23:16:50.603" v="2586"/>
          <ac:spMkLst>
            <pc:docMk/>
            <pc:sldMk cId="3441878298" sldId="361"/>
            <ac:spMk id="8" creationId="{B301FD25-FF0A-2B40-ED11-C1B2682842F9}"/>
          </ac:spMkLst>
        </pc:spChg>
        <pc:spChg chg="del">
          <ac:chgData name="Shelby Ramsey" userId="16257be9-597b-4551-a52e-9f2ddfaf522b" providerId="ADAL" clId="{47B6EF40-70A1-4AD8-AD44-5A16027EB293}" dt="2026-08-17T23:16:50.603" v="2586"/>
          <ac:spMkLst>
            <pc:docMk/>
            <pc:sldMk cId="3441878298" sldId="361"/>
            <ac:spMk id="10" creationId="{0F3D2E04-12E1-DC59-105C-1A0D58EAFEF7}"/>
          </ac:spMkLst>
        </pc:spChg>
        <pc:picChg chg="add mod">
          <ac:chgData name="Shelby Ramsey" userId="16257be9-597b-4551-a52e-9f2ddfaf522b" providerId="ADAL" clId="{47B6EF40-70A1-4AD8-AD44-5A16027EB293}" dt="2026-08-18T00:48:10.020" v="4780" actId="14100"/>
          <ac:picMkLst>
            <pc:docMk/>
            <pc:sldMk cId="3441878298" sldId="361"/>
            <ac:picMk id="5" creationId="{231730C2-4D96-7C35-64A3-147B5EBD0B99}"/>
          </ac:picMkLst>
        </pc:picChg>
      </pc:sldChg>
      <pc:sldChg chg="delSp add setBg delDesignElem">
        <pc:chgData name="Shelby Ramsey" userId="16257be9-597b-4551-a52e-9f2ddfaf522b" providerId="ADAL" clId="{47B6EF40-70A1-4AD8-AD44-5A16027EB293}" dt="2026-08-17T23:16:50.603" v="2586"/>
        <pc:sldMkLst>
          <pc:docMk/>
          <pc:sldMk cId="2695195415" sldId="362"/>
        </pc:sldMkLst>
        <pc:spChg chg="del">
          <ac:chgData name="Shelby Ramsey" userId="16257be9-597b-4551-a52e-9f2ddfaf522b" providerId="ADAL" clId="{47B6EF40-70A1-4AD8-AD44-5A16027EB293}" dt="2026-08-17T23:16:50.603" v="2586"/>
          <ac:spMkLst>
            <pc:docMk/>
            <pc:sldMk cId="2695195415" sldId="362"/>
            <ac:spMk id="8" creationId="{346320D5-83D6-2BE5-CAB6-9BB99DA76642}"/>
          </ac:spMkLst>
        </pc:spChg>
        <pc:spChg chg="del">
          <ac:chgData name="Shelby Ramsey" userId="16257be9-597b-4551-a52e-9f2ddfaf522b" providerId="ADAL" clId="{47B6EF40-70A1-4AD8-AD44-5A16027EB293}" dt="2026-08-17T23:16:50.603" v="2586"/>
          <ac:spMkLst>
            <pc:docMk/>
            <pc:sldMk cId="2695195415" sldId="362"/>
            <ac:spMk id="10" creationId="{25819E56-BC5D-4482-0937-3CB16D60C371}"/>
          </ac:spMkLst>
        </pc:spChg>
      </pc:sldChg>
      <pc:sldChg chg="addSp delSp modSp add mod setBg delDesignElem">
        <pc:chgData name="Shelby Ramsey" userId="16257be9-597b-4551-a52e-9f2ddfaf522b" providerId="ADAL" clId="{47B6EF40-70A1-4AD8-AD44-5A16027EB293}" dt="2026-08-17T23:18:55.413" v="2626" actId="26606"/>
        <pc:sldMkLst>
          <pc:docMk/>
          <pc:sldMk cId="363005436" sldId="363"/>
        </pc:sldMkLst>
        <pc:spChg chg="mod">
          <ac:chgData name="Shelby Ramsey" userId="16257be9-597b-4551-a52e-9f2ddfaf522b" providerId="ADAL" clId="{47B6EF40-70A1-4AD8-AD44-5A16027EB293}" dt="2026-08-17T23:18:55.413" v="2626" actId="26606"/>
          <ac:spMkLst>
            <pc:docMk/>
            <pc:sldMk cId="363005436" sldId="363"/>
            <ac:spMk id="2" creationId="{2A65F3AC-5D81-6EAD-7AA9-43359D1F6744}"/>
          </ac:spMkLst>
        </pc:spChg>
        <pc:spChg chg="add">
          <ac:chgData name="Shelby Ramsey" userId="16257be9-597b-4551-a52e-9f2ddfaf522b" providerId="ADAL" clId="{47B6EF40-70A1-4AD8-AD44-5A16027EB293}" dt="2026-08-17T23:18:55.413" v="2626" actId="26606"/>
          <ac:spMkLst>
            <pc:docMk/>
            <pc:sldMk cId="363005436" sldId="363"/>
            <ac:spMk id="4" creationId="{FFD48BC7-DC40-47DE-87EE-9F4B6ECB9ABB}"/>
          </ac:spMkLst>
        </pc:spChg>
        <pc:spChg chg="add">
          <ac:chgData name="Shelby Ramsey" userId="16257be9-597b-4551-a52e-9f2ddfaf522b" providerId="ADAL" clId="{47B6EF40-70A1-4AD8-AD44-5A16027EB293}" dt="2026-08-17T23:18:55.413" v="2626" actId="26606"/>
          <ac:spMkLst>
            <pc:docMk/>
            <pc:sldMk cId="363005436" sldId="363"/>
            <ac:spMk id="5" creationId="{E502BBC7-2C76-46F3-BC24-5985BC13DB88}"/>
          </ac:spMkLst>
        </pc:spChg>
        <pc:spChg chg="add">
          <ac:chgData name="Shelby Ramsey" userId="16257be9-597b-4551-a52e-9f2ddfaf522b" providerId="ADAL" clId="{47B6EF40-70A1-4AD8-AD44-5A16027EB293}" dt="2026-08-17T23:18:55.413" v="2626" actId="26606"/>
          <ac:spMkLst>
            <pc:docMk/>
            <pc:sldMk cId="363005436" sldId="363"/>
            <ac:spMk id="6" creationId="{C7F28D52-2A5F-4D23-81AE-7CB8B591C7AF}"/>
          </ac:spMkLst>
        </pc:spChg>
        <pc:spChg chg="del">
          <ac:chgData name="Shelby Ramsey" userId="16257be9-597b-4551-a52e-9f2ddfaf522b" providerId="ADAL" clId="{47B6EF40-70A1-4AD8-AD44-5A16027EB293}" dt="2026-08-17T23:16:50.603" v="2586"/>
          <ac:spMkLst>
            <pc:docMk/>
            <pc:sldMk cId="363005436" sldId="363"/>
            <ac:spMk id="7" creationId="{24D2F9F5-1491-7B74-6AAE-3A4AFEF916D5}"/>
          </ac:spMkLst>
        </pc:spChg>
        <pc:spChg chg="add">
          <ac:chgData name="Shelby Ramsey" userId="16257be9-597b-4551-a52e-9f2ddfaf522b" providerId="ADAL" clId="{47B6EF40-70A1-4AD8-AD44-5A16027EB293}" dt="2026-08-17T23:18:55.413" v="2626" actId="26606"/>
          <ac:spMkLst>
            <pc:docMk/>
            <pc:sldMk cId="363005436" sldId="363"/>
            <ac:spMk id="8" creationId="{3629484E-3792-4B3D-89AD-7C8A1ED0E0D4}"/>
          </ac:spMkLst>
        </pc:spChg>
        <pc:spChg chg="del">
          <ac:chgData name="Shelby Ramsey" userId="16257be9-597b-4551-a52e-9f2ddfaf522b" providerId="ADAL" clId="{47B6EF40-70A1-4AD8-AD44-5A16027EB293}" dt="2026-08-17T23:16:50.603" v="2586"/>
          <ac:spMkLst>
            <pc:docMk/>
            <pc:sldMk cId="363005436" sldId="363"/>
            <ac:spMk id="9" creationId="{4BC6902F-ADC7-A81D-D78B-E447D92AC6F3}"/>
          </ac:spMkLst>
        </pc:spChg>
        <pc:spChg chg="del">
          <ac:chgData name="Shelby Ramsey" userId="16257be9-597b-4551-a52e-9f2ddfaf522b" providerId="ADAL" clId="{47B6EF40-70A1-4AD8-AD44-5A16027EB293}" dt="2026-08-17T23:16:50.603" v="2586"/>
          <ac:spMkLst>
            <pc:docMk/>
            <pc:sldMk cId="363005436" sldId="363"/>
            <ac:spMk id="11" creationId="{4AE93E61-3EC6-1C15-7071-FF59E180B6DE}"/>
          </ac:spMkLst>
        </pc:spChg>
        <pc:spChg chg="del">
          <ac:chgData name="Shelby Ramsey" userId="16257be9-597b-4551-a52e-9f2ddfaf522b" providerId="ADAL" clId="{47B6EF40-70A1-4AD8-AD44-5A16027EB293}" dt="2026-08-17T23:16:50.603" v="2586"/>
          <ac:spMkLst>
            <pc:docMk/>
            <pc:sldMk cId="363005436" sldId="363"/>
            <ac:spMk id="13" creationId="{9ED7643D-373C-0301-FD20-25B48462DB88}"/>
          </ac:spMkLst>
        </pc:spChg>
        <pc:spChg chg="del">
          <ac:chgData name="Shelby Ramsey" userId="16257be9-597b-4551-a52e-9f2ddfaf522b" providerId="ADAL" clId="{47B6EF40-70A1-4AD8-AD44-5A16027EB293}" dt="2026-08-17T23:16:50.603" v="2586"/>
          <ac:spMkLst>
            <pc:docMk/>
            <pc:sldMk cId="363005436" sldId="363"/>
            <ac:spMk id="15" creationId="{F033F943-1D65-59E2-A7E8-C41E98D0DEA3}"/>
          </ac:spMkLst>
        </pc:spChg>
      </pc:sldChg>
      <pc:sldChg chg="add">
        <pc:chgData name="Shelby Ramsey" userId="16257be9-597b-4551-a52e-9f2ddfaf522b" providerId="ADAL" clId="{47B6EF40-70A1-4AD8-AD44-5A16027EB293}" dt="2026-08-17T23:16:50.603" v="2586"/>
        <pc:sldMkLst>
          <pc:docMk/>
          <pc:sldMk cId="2675741954" sldId="364"/>
        </pc:sldMkLst>
      </pc:sldChg>
      <pc:sldChg chg="addSp delSp modSp add mod setBg delDesignElem">
        <pc:chgData name="Shelby Ramsey" userId="16257be9-597b-4551-a52e-9f2ddfaf522b" providerId="ADAL" clId="{47B6EF40-70A1-4AD8-AD44-5A16027EB293}" dt="2026-08-17T23:18:58.580" v="2627" actId="26606"/>
        <pc:sldMkLst>
          <pc:docMk/>
          <pc:sldMk cId="3816484851" sldId="365"/>
        </pc:sldMkLst>
        <pc:spChg chg="mod">
          <ac:chgData name="Shelby Ramsey" userId="16257be9-597b-4551-a52e-9f2ddfaf522b" providerId="ADAL" clId="{47B6EF40-70A1-4AD8-AD44-5A16027EB293}" dt="2026-08-17T23:18:58.580" v="2627" actId="26606"/>
          <ac:spMkLst>
            <pc:docMk/>
            <pc:sldMk cId="3816484851" sldId="365"/>
            <ac:spMk id="2" creationId="{623369F1-C3CD-212B-E709-6D4D0C33E1CF}"/>
          </ac:spMkLst>
        </pc:spChg>
        <pc:spChg chg="add">
          <ac:chgData name="Shelby Ramsey" userId="16257be9-597b-4551-a52e-9f2ddfaf522b" providerId="ADAL" clId="{47B6EF40-70A1-4AD8-AD44-5A16027EB293}" dt="2026-08-17T23:18:58.580" v="2627" actId="26606"/>
          <ac:spMkLst>
            <pc:docMk/>
            <pc:sldMk cId="3816484851" sldId="365"/>
            <ac:spMk id="4" creationId="{FFD48BC7-DC40-47DE-87EE-9F4B6ECB9ABB}"/>
          </ac:spMkLst>
        </pc:spChg>
        <pc:spChg chg="add">
          <ac:chgData name="Shelby Ramsey" userId="16257be9-597b-4551-a52e-9f2ddfaf522b" providerId="ADAL" clId="{47B6EF40-70A1-4AD8-AD44-5A16027EB293}" dt="2026-08-17T23:18:58.580" v="2627" actId="26606"/>
          <ac:spMkLst>
            <pc:docMk/>
            <pc:sldMk cId="3816484851" sldId="365"/>
            <ac:spMk id="5" creationId="{E502BBC7-2C76-46F3-BC24-5985BC13DB88}"/>
          </ac:spMkLst>
        </pc:spChg>
        <pc:spChg chg="add">
          <ac:chgData name="Shelby Ramsey" userId="16257be9-597b-4551-a52e-9f2ddfaf522b" providerId="ADAL" clId="{47B6EF40-70A1-4AD8-AD44-5A16027EB293}" dt="2026-08-17T23:18:58.580" v="2627" actId="26606"/>
          <ac:spMkLst>
            <pc:docMk/>
            <pc:sldMk cId="3816484851" sldId="365"/>
            <ac:spMk id="6" creationId="{C7F28D52-2A5F-4D23-81AE-7CB8B591C7AF}"/>
          </ac:spMkLst>
        </pc:spChg>
        <pc:spChg chg="del">
          <ac:chgData name="Shelby Ramsey" userId="16257be9-597b-4551-a52e-9f2ddfaf522b" providerId="ADAL" clId="{47B6EF40-70A1-4AD8-AD44-5A16027EB293}" dt="2026-08-17T23:16:50.603" v="2586"/>
          <ac:spMkLst>
            <pc:docMk/>
            <pc:sldMk cId="3816484851" sldId="365"/>
            <ac:spMk id="7" creationId="{46BF8417-CBC7-413A-AD2E-9F18CB56CB48}"/>
          </ac:spMkLst>
        </pc:spChg>
        <pc:spChg chg="add">
          <ac:chgData name="Shelby Ramsey" userId="16257be9-597b-4551-a52e-9f2ddfaf522b" providerId="ADAL" clId="{47B6EF40-70A1-4AD8-AD44-5A16027EB293}" dt="2026-08-17T23:18:58.580" v="2627" actId="26606"/>
          <ac:spMkLst>
            <pc:docMk/>
            <pc:sldMk cId="3816484851" sldId="365"/>
            <ac:spMk id="8" creationId="{3629484E-3792-4B3D-89AD-7C8A1ED0E0D4}"/>
          </ac:spMkLst>
        </pc:spChg>
        <pc:spChg chg="del">
          <ac:chgData name="Shelby Ramsey" userId="16257be9-597b-4551-a52e-9f2ddfaf522b" providerId="ADAL" clId="{47B6EF40-70A1-4AD8-AD44-5A16027EB293}" dt="2026-08-17T23:16:50.603" v="2586"/>
          <ac:spMkLst>
            <pc:docMk/>
            <pc:sldMk cId="3816484851" sldId="365"/>
            <ac:spMk id="9" creationId="{7FFDA20C-2FEF-F8F9-E7E4-815C8A5A29E3}"/>
          </ac:spMkLst>
        </pc:spChg>
        <pc:spChg chg="del">
          <ac:chgData name="Shelby Ramsey" userId="16257be9-597b-4551-a52e-9f2ddfaf522b" providerId="ADAL" clId="{47B6EF40-70A1-4AD8-AD44-5A16027EB293}" dt="2026-08-17T23:16:50.603" v="2586"/>
          <ac:spMkLst>
            <pc:docMk/>
            <pc:sldMk cId="3816484851" sldId="365"/>
            <ac:spMk id="11" creationId="{4B7AE867-B728-7F53-5E6F-3C33D89D48C4}"/>
          </ac:spMkLst>
        </pc:spChg>
        <pc:spChg chg="del">
          <ac:chgData name="Shelby Ramsey" userId="16257be9-597b-4551-a52e-9f2ddfaf522b" providerId="ADAL" clId="{47B6EF40-70A1-4AD8-AD44-5A16027EB293}" dt="2026-08-17T23:16:50.603" v="2586"/>
          <ac:spMkLst>
            <pc:docMk/>
            <pc:sldMk cId="3816484851" sldId="365"/>
            <ac:spMk id="13" creationId="{4908D3F6-341A-B5DC-93A4-F8FCB8ED4B81}"/>
          </ac:spMkLst>
        </pc:spChg>
        <pc:spChg chg="del">
          <ac:chgData name="Shelby Ramsey" userId="16257be9-597b-4551-a52e-9f2ddfaf522b" providerId="ADAL" clId="{47B6EF40-70A1-4AD8-AD44-5A16027EB293}" dt="2026-08-17T23:16:50.603" v="2586"/>
          <ac:spMkLst>
            <pc:docMk/>
            <pc:sldMk cId="3816484851" sldId="365"/>
            <ac:spMk id="15" creationId="{B15A3CF8-6A2A-4C49-05EB-75506A5BA0A8}"/>
          </ac:spMkLst>
        </pc:spChg>
      </pc:sldChg>
      <pc:sldChg chg="delSp add del setBg delDesignElem">
        <pc:chgData name="Shelby Ramsey" userId="16257be9-597b-4551-a52e-9f2ddfaf522b" providerId="ADAL" clId="{47B6EF40-70A1-4AD8-AD44-5A16027EB293}" dt="2026-08-18T01:11:36.971" v="5144" actId="47"/>
        <pc:sldMkLst>
          <pc:docMk/>
          <pc:sldMk cId="1702426635" sldId="366"/>
        </pc:sldMkLst>
        <pc:spChg chg="del">
          <ac:chgData name="Shelby Ramsey" userId="16257be9-597b-4551-a52e-9f2ddfaf522b" providerId="ADAL" clId="{47B6EF40-70A1-4AD8-AD44-5A16027EB293}" dt="2026-08-17T23:16:50.603" v="2586"/>
          <ac:spMkLst>
            <pc:docMk/>
            <pc:sldMk cId="1702426635" sldId="366"/>
            <ac:spMk id="9" creationId="{789632F8-7C55-56C9-FEF3-1D90789C3E56}"/>
          </ac:spMkLst>
        </pc:spChg>
        <pc:cxnChg chg="del">
          <ac:chgData name="Shelby Ramsey" userId="16257be9-597b-4551-a52e-9f2ddfaf522b" providerId="ADAL" clId="{47B6EF40-70A1-4AD8-AD44-5A16027EB293}" dt="2026-08-17T23:16:50.603" v="2586"/>
          <ac:cxnSpMkLst>
            <pc:docMk/>
            <pc:sldMk cId="1702426635" sldId="366"/>
            <ac:cxnSpMk id="11" creationId="{9400733B-06E0-B75C-78DA-F01D4292E45D}"/>
          </ac:cxnSpMkLst>
        </pc:cxnChg>
        <pc:cxnChg chg="del">
          <ac:chgData name="Shelby Ramsey" userId="16257be9-597b-4551-a52e-9f2ddfaf522b" providerId="ADAL" clId="{47B6EF40-70A1-4AD8-AD44-5A16027EB293}" dt="2026-08-17T23:16:50.603" v="2586"/>
          <ac:cxnSpMkLst>
            <pc:docMk/>
            <pc:sldMk cId="1702426635" sldId="366"/>
            <ac:cxnSpMk id="13" creationId="{159EE5E8-B276-A28A-EB45-9F531091181F}"/>
          </ac:cxnSpMkLst>
        </pc:cxnChg>
      </pc:sldChg>
      <pc:sldChg chg="addSp delSp modSp new mod ord setBg">
        <pc:chgData name="Shelby Ramsey" userId="16257be9-597b-4551-a52e-9f2ddfaf522b" providerId="ADAL" clId="{47B6EF40-70A1-4AD8-AD44-5A16027EB293}" dt="2026-08-17T23:29:44.227" v="2682" actId="403"/>
        <pc:sldMkLst>
          <pc:docMk/>
          <pc:sldMk cId="3418093442" sldId="367"/>
        </pc:sldMkLst>
        <pc:spChg chg="mod">
          <ac:chgData name="Shelby Ramsey" userId="16257be9-597b-4551-a52e-9f2ddfaf522b" providerId="ADAL" clId="{47B6EF40-70A1-4AD8-AD44-5A16027EB293}" dt="2026-08-17T23:29:44.227" v="2682" actId="403"/>
          <ac:spMkLst>
            <pc:docMk/>
            <pc:sldMk cId="3418093442" sldId="367"/>
            <ac:spMk id="2" creationId="{EED6CBEA-DCB2-B871-9FB6-BCFB5BE672FC}"/>
          </ac:spMkLst>
        </pc:spChg>
        <pc:spChg chg="del">
          <ac:chgData name="Shelby Ramsey" userId="16257be9-597b-4551-a52e-9f2ddfaf522b" providerId="ADAL" clId="{47B6EF40-70A1-4AD8-AD44-5A16027EB293}" dt="2026-08-17T23:29:37.472" v="2675" actId="26606"/>
          <ac:spMkLst>
            <pc:docMk/>
            <pc:sldMk cId="3418093442" sldId="367"/>
            <ac:spMk id="3" creationId="{5D487335-9728-76C4-7704-6053C539032B}"/>
          </ac:spMkLst>
        </pc:spChg>
        <pc:spChg chg="add">
          <ac:chgData name="Shelby Ramsey" userId="16257be9-597b-4551-a52e-9f2ddfaf522b" providerId="ADAL" clId="{47B6EF40-70A1-4AD8-AD44-5A16027EB293}" dt="2026-08-17T23:29:37.472" v="2675" actId="26606"/>
          <ac:spMkLst>
            <pc:docMk/>
            <pc:sldMk cId="3418093442" sldId="367"/>
            <ac:spMk id="8" creationId="{A93898FF-D987-4B0E-BFB4-85F5EB356D4D}"/>
          </ac:spMkLst>
        </pc:spChg>
        <pc:spChg chg="add">
          <ac:chgData name="Shelby Ramsey" userId="16257be9-597b-4551-a52e-9f2ddfaf522b" providerId="ADAL" clId="{47B6EF40-70A1-4AD8-AD44-5A16027EB293}" dt="2026-08-17T23:29:37.472" v="2675" actId="26606"/>
          <ac:spMkLst>
            <pc:docMk/>
            <pc:sldMk cId="3418093442" sldId="367"/>
            <ac:spMk id="10" creationId="{FEB84055-029C-4E86-8844-D05D96C024BC}"/>
          </ac:spMkLst>
        </pc:spChg>
        <pc:spChg chg="add">
          <ac:chgData name="Shelby Ramsey" userId="16257be9-597b-4551-a52e-9f2ddfaf522b" providerId="ADAL" clId="{47B6EF40-70A1-4AD8-AD44-5A16027EB293}" dt="2026-08-17T23:29:37.472" v="2675" actId="26606"/>
          <ac:spMkLst>
            <pc:docMk/>
            <pc:sldMk cId="3418093442" sldId="367"/>
            <ac:spMk id="14" creationId="{799037F2-4CAF-446B-90DB-1480B247AA69}"/>
          </ac:spMkLst>
        </pc:spChg>
        <pc:spChg chg="add">
          <ac:chgData name="Shelby Ramsey" userId="16257be9-597b-4551-a52e-9f2ddfaf522b" providerId="ADAL" clId="{47B6EF40-70A1-4AD8-AD44-5A16027EB293}" dt="2026-08-17T23:29:37.472" v="2675" actId="26606"/>
          <ac:spMkLst>
            <pc:docMk/>
            <pc:sldMk cId="3418093442" sldId="367"/>
            <ac:spMk id="16" creationId="{7128589C-AF3D-49CF-BD92-C1D1D2F5387F}"/>
          </ac:spMkLst>
        </pc:spChg>
        <pc:picChg chg="add">
          <ac:chgData name="Shelby Ramsey" userId="16257be9-597b-4551-a52e-9f2ddfaf522b" providerId="ADAL" clId="{47B6EF40-70A1-4AD8-AD44-5A16027EB293}" dt="2026-08-17T23:29:37.472" v="2675" actId="26606"/>
          <ac:picMkLst>
            <pc:docMk/>
            <pc:sldMk cId="3418093442" sldId="367"/>
            <ac:picMk id="12" creationId="{8A2842C0-6210-4FDB-B1FF-C14C927377FB}"/>
          </ac:picMkLst>
        </pc:picChg>
      </pc:sldChg>
      <pc:sldChg chg="addSp delSp modSp new mod setBg modClrScheme modAnim chgLayout">
        <pc:chgData name="Shelby Ramsey" userId="16257be9-597b-4551-a52e-9f2ddfaf522b" providerId="ADAL" clId="{47B6EF40-70A1-4AD8-AD44-5A16027EB293}" dt="2026-08-17T23:32:17.091" v="2778"/>
        <pc:sldMkLst>
          <pc:docMk/>
          <pc:sldMk cId="2581147381" sldId="368"/>
        </pc:sldMkLst>
        <pc:spChg chg="del">
          <ac:chgData name="Shelby Ramsey" userId="16257be9-597b-4551-a52e-9f2ddfaf522b" providerId="ADAL" clId="{47B6EF40-70A1-4AD8-AD44-5A16027EB293}" dt="2026-08-17T23:30:31.565" v="2684" actId="700"/>
          <ac:spMkLst>
            <pc:docMk/>
            <pc:sldMk cId="2581147381" sldId="368"/>
            <ac:spMk id="2" creationId="{E4D847B0-008B-A198-7699-8BBA22DC4D45}"/>
          </ac:spMkLst>
        </pc:spChg>
        <pc:spChg chg="del">
          <ac:chgData name="Shelby Ramsey" userId="16257be9-597b-4551-a52e-9f2ddfaf522b" providerId="ADAL" clId="{47B6EF40-70A1-4AD8-AD44-5A16027EB293}" dt="2026-08-17T23:30:31.565" v="2684" actId="700"/>
          <ac:spMkLst>
            <pc:docMk/>
            <pc:sldMk cId="2581147381" sldId="368"/>
            <ac:spMk id="3" creationId="{CF89675E-9E2D-70E1-6D3F-D2388BDD9EE2}"/>
          </ac:spMkLst>
        </pc:spChg>
        <pc:spChg chg="add del mod">
          <ac:chgData name="Shelby Ramsey" userId="16257be9-597b-4551-a52e-9f2ddfaf522b" providerId="ADAL" clId="{47B6EF40-70A1-4AD8-AD44-5A16027EB293}" dt="2026-08-17T23:30:58.240" v="2689" actId="26606"/>
          <ac:spMkLst>
            <pc:docMk/>
            <pc:sldMk cId="2581147381" sldId="368"/>
            <ac:spMk id="4" creationId="{FED13E5A-5D24-9B2C-E205-8035E03A66D4}"/>
          </ac:spMkLst>
        </pc:spChg>
        <pc:spChg chg="add del mod">
          <ac:chgData name="Shelby Ramsey" userId="16257be9-597b-4551-a52e-9f2ddfaf522b" providerId="ADAL" clId="{47B6EF40-70A1-4AD8-AD44-5A16027EB293}" dt="2026-08-17T23:30:45.130" v="2686"/>
          <ac:spMkLst>
            <pc:docMk/>
            <pc:sldMk cId="2581147381" sldId="368"/>
            <ac:spMk id="5" creationId="{3494CC4B-E759-4241-DDF5-8C3A68D133F9}"/>
          </ac:spMkLst>
        </pc:spChg>
        <pc:spChg chg="add mod">
          <ac:chgData name="Shelby Ramsey" userId="16257be9-597b-4551-a52e-9f2ddfaf522b" providerId="ADAL" clId="{47B6EF40-70A1-4AD8-AD44-5A16027EB293}" dt="2026-08-17T23:31:24.418" v="2770" actId="403"/>
          <ac:spMkLst>
            <pc:docMk/>
            <pc:sldMk cId="2581147381" sldId="368"/>
            <ac:spMk id="10" creationId="{0B14C261-4692-21F3-317F-4D0C3CA69874}"/>
          </ac:spMkLst>
        </pc:spChg>
        <pc:spChg chg="add del">
          <ac:chgData name="Shelby Ramsey" userId="16257be9-597b-4551-a52e-9f2ddfaf522b" providerId="ADAL" clId="{47B6EF40-70A1-4AD8-AD44-5A16027EB293}" dt="2026-08-17T23:30:58.224" v="2688" actId="26606"/>
          <ac:spMkLst>
            <pc:docMk/>
            <pc:sldMk cId="2581147381" sldId="368"/>
            <ac:spMk id="11" creationId="{A93898FF-D987-4B0E-BFB4-85F5EB356D4D}"/>
          </ac:spMkLst>
        </pc:spChg>
        <pc:spChg chg="add del">
          <ac:chgData name="Shelby Ramsey" userId="16257be9-597b-4551-a52e-9f2ddfaf522b" providerId="ADAL" clId="{47B6EF40-70A1-4AD8-AD44-5A16027EB293}" dt="2026-08-17T23:30:58.224" v="2688" actId="26606"/>
          <ac:spMkLst>
            <pc:docMk/>
            <pc:sldMk cId="2581147381" sldId="368"/>
            <ac:spMk id="13" creationId="{8654E6D0-A14C-40BE-8E45-0815172668EC}"/>
          </ac:spMkLst>
        </pc:spChg>
        <pc:spChg chg="add del">
          <ac:chgData name="Shelby Ramsey" userId="16257be9-597b-4551-a52e-9f2ddfaf522b" providerId="ADAL" clId="{47B6EF40-70A1-4AD8-AD44-5A16027EB293}" dt="2026-08-17T23:30:58.224" v="2688" actId="26606"/>
          <ac:spMkLst>
            <pc:docMk/>
            <pc:sldMk cId="2581147381" sldId="368"/>
            <ac:spMk id="17" creationId="{A737E5B8-8F31-4942-B159-B213C4D6D830}"/>
          </ac:spMkLst>
        </pc:spChg>
        <pc:spChg chg="add del">
          <ac:chgData name="Shelby Ramsey" userId="16257be9-597b-4551-a52e-9f2ddfaf522b" providerId="ADAL" clId="{47B6EF40-70A1-4AD8-AD44-5A16027EB293}" dt="2026-08-17T23:30:58.224" v="2688" actId="26606"/>
          <ac:spMkLst>
            <pc:docMk/>
            <pc:sldMk cId="2581147381" sldId="368"/>
            <ac:spMk id="19" creationId="{42A4FC2C-047E-45A5-965D-8E1E3BF09BC6}"/>
          </ac:spMkLst>
        </pc:spChg>
        <pc:spChg chg="add del">
          <ac:chgData name="Shelby Ramsey" userId="16257be9-597b-4551-a52e-9f2ddfaf522b" providerId="ADAL" clId="{47B6EF40-70A1-4AD8-AD44-5A16027EB293}" dt="2026-08-17T23:30:58.224" v="2688" actId="26606"/>
          <ac:spMkLst>
            <pc:docMk/>
            <pc:sldMk cId="2581147381" sldId="368"/>
            <ac:spMk id="21" creationId="{78F530DA-C7D1-4968-8F8A-8700C2BB2A49}"/>
          </ac:spMkLst>
        </pc:spChg>
        <pc:spChg chg="add">
          <ac:chgData name="Shelby Ramsey" userId="16257be9-597b-4551-a52e-9f2ddfaf522b" providerId="ADAL" clId="{47B6EF40-70A1-4AD8-AD44-5A16027EB293}" dt="2026-08-17T23:30:58.240" v="2689" actId="26606"/>
          <ac:spMkLst>
            <pc:docMk/>
            <pc:sldMk cId="2581147381" sldId="368"/>
            <ac:spMk id="23" creationId="{F13C74B1-5B17-4795-BED0-7140497B445A}"/>
          </ac:spMkLst>
        </pc:spChg>
        <pc:spChg chg="add mod">
          <ac:chgData name="Shelby Ramsey" userId="16257be9-597b-4551-a52e-9f2ddfaf522b" providerId="ADAL" clId="{47B6EF40-70A1-4AD8-AD44-5A16027EB293}" dt="2026-08-17T23:31:55.971" v="2776" actId="255"/>
          <ac:spMkLst>
            <pc:docMk/>
            <pc:sldMk cId="2581147381" sldId="368"/>
            <ac:spMk id="24" creationId="{FED13E5A-5D24-9B2C-E205-8035E03A66D4}"/>
          </ac:spMkLst>
        </pc:spChg>
        <pc:spChg chg="add">
          <ac:chgData name="Shelby Ramsey" userId="16257be9-597b-4551-a52e-9f2ddfaf522b" providerId="ADAL" clId="{47B6EF40-70A1-4AD8-AD44-5A16027EB293}" dt="2026-08-17T23:30:58.240" v="2689" actId="26606"/>
          <ac:spMkLst>
            <pc:docMk/>
            <pc:sldMk cId="2581147381" sldId="368"/>
            <ac:spMk id="25" creationId="{D4974D33-8DC5-464E-8C6D-BE58F0669C17}"/>
          </ac:spMkLst>
        </pc:spChg>
        <pc:picChg chg="add mod">
          <ac:chgData name="Shelby Ramsey" userId="16257be9-597b-4551-a52e-9f2ddfaf522b" providerId="ADAL" clId="{47B6EF40-70A1-4AD8-AD44-5A16027EB293}" dt="2026-08-17T23:30:58.240" v="2689" actId="26606"/>
          <ac:picMkLst>
            <pc:docMk/>
            <pc:sldMk cId="2581147381" sldId="368"/>
            <ac:picMk id="6" creationId="{9DF6BB1F-711C-462F-4BA0-48DFB16B8F6C}"/>
          </ac:picMkLst>
        </pc:picChg>
        <pc:picChg chg="add del">
          <ac:chgData name="Shelby Ramsey" userId="16257be9-597b-4551-a52e-9f2ddfaf522b" providerId="ADAL" clId="{47B6EF40-70A1-4AD8-AD44-5A16027EB293}" dt="2026-08-17T23:30:58.224" v="2688" actId="26606"/>
          <ac:picMkLst>
            <pc:docMk/>
            <pc:sldMk cId="2581147381" sldId="368"/>
            <ac:picMk id="15" creationId="{5516C1EB-8D62-4BF0-92B5-02E6AE43B1F3}"/>
          </ac:picMkLst>
        </pc:picChg>
      </pc:sldChg>
      <pc:sldChg chg="addSp delSp modSp new mod setBg modAnim">
        <pc:chgData name="Shelby Ramsey" userId="16257be9-597b-4551-a52e-9f2ddfaf522b" providerId="ADAL" clId="{47B6EF40-70A1-4AD8-AD44-5A16027EB293}" dt="2026-08-17T23:38:33.537" v="2943"/>
        <pc:sldMkLst>
          <pc:docMk/>
          <pc:sldMk cId="4041624440" sldId="369"/>
        </pc:sldMkLst>
        <pc:spChg chg="mod">
          <ac:chgData name="Shelby Ramsey" userId="16257be9-597b-4551-a52e-9f2ddfaf522b" providerId="ADAL" clId="{47B6EF40-70A1-4AD8-AD44-5A16027EB293}" dt="2026-08-17T23:36:16.870" v="2826" actId="20577"/>
          <ac:spMkLst>
            <pc:docMk/>
            <pc:sldMk cId="4041624440" sldId="369"/>
            <ac:spMk id="2" creationId="{0F3291B9-947A-3406-5498-184411FEA67E}"/>
          </ac:spMkLst>
        </pc:spChg>
        <pc:spChg chg="del">
          <ac:chgData name="Shelby Ramsey" userId="16257be9-597b-4551-a52e-9f2ddfaf522b" providerId="ADAL" clId="{47B6EF40-70A1-4AD8-AD44-5A16027EB293}" dt="2026-08-17T23:34:26.294" v="2780"/>
          <ac:spMkLst>
            <pc:docMk/>
            <pc:sldMk cId="4041624440" sldId="369"/>
            <ac:spMk id="3" creationId="{59912940-5622-F721-CA7F-B9738BB3C44B}"/>
          </ac:spMkLst>
        </pc:spChg>
        <pc:spChg chg="add">
          <ac:chgData name="Shelby Ramsey" userId="16257be9-597b-4551-a52e-9f2ddfaf522b" providerId="ADAL" clId="{47B6EF40-70A1-4AD8-AD44-5A16027EB293}" dt="2026-08-17T23:34:54.963" v="2785" actId="26606"/>
          <ac:spMkLst>
            <pc:docMk/>
            <pc:sldMk cId="4041624440" sldId="369"/>
            <ac:spMk id="6" creationId="{F13C74B1-5B17-4795-BED0-7140497B445A}"/>
          </ac:spMkLst>
        </pc:spChg>
        <pc:spChg chg="add">
          <ac:chgData name="Shelby Ramsey" userId="16257be9-597b-4551-a52e-9f2ddfaf522b" providerId="ADAL" clId="{47B6EF40-70A1-4AD8-AD44-5A16027EB293}" dt="2026-08-17T23:34:54.963" v="2785" actId="26606"/>
          <ac:spMkLst>
            <pc:docMk/>
            <pc:sldMk cId="4041624440" sldId="369"/>
            <ac:spMk id="7" creationId="{D4974D33-8DC5-464E-8C6D-BE58F0669C17}"/>
          </ac:spMkLst>
        </pc:spChg>
        <pc:spChg chg="add del">
          <ac:chgData name="Shelby Ramsey" userId="16257be9-597b-4551-a52e-9f2ddfaf522b" providerId="ADAL" clId="{47B6EF40-70A1-4AD8-AD44-5A16027EB293}" dt="2026-08-17T23:34:34.135" v="2782" actId="26606"/>
          <ac:spMkLst>
            <pc:docMk/>
            <pc:sldMk cId="4041624440" sldId="369"/>
            <ac:spMk id="8" creationId="{DDB7E494-284A-3852-6112-E6178DA06069}"/>
          </ac:spMkLst>
        </pc:spChg>
        <pc:spChg chg="add mod">
          <ac:chgData name="Shelby Ramsey" userId="16257be9-597b-4551-a52e-9f2ddfaf522b" providerId="ADAL" clId="{47B6EF40-70A1-4AD8-AD44-5A16027EB293}" dt="2026-08-17T23:37:28.483" v="2928" actId="20577"/>
          <ac:spMkLst>
            <pc:docMk/>
            <pc:sldMk cId="4041624440" sldId="369"/>
            <ac:spMk id="9" creationId="{D8579D98-FAC6-72C3-047D-B6B0D5F10441}"/>
          </ac:spMkLst>
        </pc:spChg>
        <pc:spChg chg="add del">
          <ac:chgData name="Shelby Ramsey" userId="16257be9-597b-4551-a52e-9f2ddfaf522b" providerId="ADAL" clId="{47B6EF40-70A1-4AD8-AD44-5A16027EB293}" dt="2026-08-17T23:34:34.135" v="2782" actId="26606"/>
          <ac:spMkLst>
            <pc:docMk/>
            <pc:sldMk cId="4041624440" sldId="369"/>
            <ac:spMk id="11" creationId="{F13C74B1-5B17-4795-BED0-7140497B445A}"/>
          </ac:spMkLst>
        </pc:spChg>
        <pc:spChg chg="add mod">
          <ac:chgData name="Shelby Ramsey" userId="16257be9-597b-4551-a52e-9f2ddfaf522b" providerId="ADAL" clId="{47B6EF40-70A1-4AD8-AD44-5A16027EB293}" dt="2026-08-17T23:38:28.409" v="2942" actId="1076"/>
          <ac:spMkLst>
            <pc:docMk/>
            <pc:sldMk cId="4041624440" sldId="369"/>
            <ac:spMk id="12" creationId="{DBE72834-539D-C417-A3D8-8642B2C78B92}"/>
          </ac:spMkLst>
        </pc:spChg>
        <pc:spChg chg="add del">
          <ac:chgData name="Shelby Ramsey" userId="16257be9-597b-4551-a52e-9f2ddfaf522b" providerId="ADAL" clId="{47B6EF40-70A1-4AD8-AD44-5A16027EB293}" dt="2026-08-17T23:34:34.135" v="2782" actId="26606"/>
          <ac:spMkLst>
            <pc:docMk/>
            <pc:sldMk cId="4041624440" sldId="369"/>
            <ac:spMk id="13" creationId="{D4974D33-8DC5-464E-8C6D-BE58F0669C17}"/>
          </ac:spMkLst>
        </pc:spChg>
        <pc:picChg chg="add mod modCrop">
          <ac:chgData name="Shelby Ramsey" userId="16257be9-597b-4551-a52e-9f2ddfaf522b" providerId="ADAL" clId="{47B6EF40-70A1-4AD8-AD44-5A16027EB293}" dt="2026-08-17T23:34:54.963" v="2785" actId="26606"/>
          <ac:picMkLst>
            <pc:docMk/>
            <pc:sldMk cId="4041624440" sldId="369"/>
            <ac:picMk id="4" creationId="{E49E3765-CA20-4180-F64C-39A6993C5BA2}"/>
          </ac:picMkLst>
        </pc:picChg>
        <pc:cxnChg chg="add mod">
          <ac:chgData name="Shelby Ramsey" userId="16257be9-597b-4551-a52e-9f2ddfaf522b" providerId="ADAL" clId="{47B6EF40-70A1-4AD8-AD44-5A16027EB293}" dt="2026-08-17T23:35:48.963" v="2788" actId="1582"/>
          <ac:cxnSpMkLst>
            <pc:docMk/>
            <pc:sldMk cId="4041624440" sldId="369"/>
            <ac:cxnSpMk id="10" creationId="{B33220A7-38AA-76F3-9AA4-5158C3DDD8A7}"/>
          </ac:cxnSpMkLst>
        </pc:cxnChg>
      </pc:sldChg>
      <pc:sldChg chg="addSp delSp modSp new mod setBg modAnim">
        <pc:chgData name="Shelby Ramsey" userId="16257be9-597b-4551-a52e-9f2ddfaf522b" providerId="ADAL" clId="{47B6EF40-70A1-4AD8-AD44-5A16027EB293}" dt="2026-08-17T23:43:01.108" v="3097"/>
        <pc:sldMkLst>
          <pc:docMk/>
          <pc:sldMk cId="1500688019" sldId="370"/>
        </pc:sldMkLst>
        <pc:spChg chg="mod ord">
          <ac:chgData name="Shelby Ramsey" userId="16257be9-597b-4551-a52e-9f2ddfaf522b" providerId="ADAL" clId="{47B6EF40-70A1-4AD8-AD44-5A16027EB293}" dt="2026-08-17T23:42:16.921" v="3068" actId="26606"/>
          <ac:spMkLst>
            <pc:docMk/>
            <pc:sldMk cId="1500688019" sldId="370"/>
            <ac:spMk id="2" creationId="{6F619F42-ABEF-437F-2FA0-AB4E3B99A4B8}"/>
          </ac:spMkLst>
        </pc:spChg>
        <pc:spChg chg="add del">
          <ac:chgData name="Shelby Ramsey" userId="16257be9-597b-4551-a52e-9f2ddfaf522b" providerId="ADAL" clId="{47B6EF40-70A1-4AD8-AD44-5A16027EB293}" dt="2026-08-17T23:42:16.921" v="3068" actId="26606"/>
          <ac:spMkLst>
            <pc:docMk/>
            <pc:sldMk cId="1500688019" sldId="370"/>
            <ac:spMk id="3" creationId="{32F20F82-A312-7484-C083-14B190E09C55}"/>
          </ac:spMkLst>
        </pc:spChg>
        <pc:spChg chg="add mod">
          <ac:chgData name="Shelby Ramsey" userId="16257be9-597b-4551-a52e-9f2ddfaf522b" providerId="ADAL" clId="{47B6EF40-70A1-4AD8-AD44-5A16027EB293}" dt="2026-08-17T23:42:55.512" v="3096" actId="1076"/>
          <ac:spMkLst>
            <pc:docMk/>
            <pc:sldMk cId="1500688019" sldId="370"/>
            <ac:spMk id="5" creationId="{18100A19-A0E0-46AD-1755-762A1B3F879B}"/>
          </ac:spMkLst>
        </pc:spChg>
        <pc:spChg chg="add">
          <ac:chgData name="Shelby Ramsey" userId="16257be9-597b-4551-a52e-9f2ddfaf522b" providerId="ADAL" clId="{47B6EF40-70A1-4AD8-AD44-5A16027EB293}" dt="2026-08-17T23:42:16.921" v="3068" actId="26606"/>
          <ac:spMkLst>
            <pc:docMk/>
            <pc:sldMk cId="1500688019" sldId="370"/>
            <ac:spMk id="8" creationId="{2FB82883-1DC0-4BE1-A607-009095F3355A}"/>
          </ac:spMkLst>
        </pc:spChg>
        <pc:spChg chg="add del">
          <ac:chgData name="Shelby Ramsey" userId="16257be9-597b-4551-a52e-9f2ddfaf522b" providerId="ADAL" clId="{47B6EF40-70A1-4AD8-AD44-5A16027EB293}" dt="2026-08-17T23:41:37.246" v="3063" actId="26606"/>
          <ac:spMkLst>
            <pc:docMk/>
            <pc:sldMk cId="1500688019" sldId="370"/>
            <ac:spMk id="9" creationId="{017517EF-BD4D-4055-BDB4-A322C53568AD}"/>
          </ac:spMkLst>
        </pc:spChg>
        <pc:spChg chg="add">
          <ac:chgData name="Shelby Ramsey" userId="16257be9-597b-4551-a52e-9f2ddfaf522b" providerId="ADAL" clId="{47B6EF40-70A1-4AD8-AD44-5A16027EB293}" dt="2026-08-17T23:42:16.921" v="3068" actId="26606"/>
          <ac:spMkLst>
            <pc:docMk/>
            <pc:sldMk cId="1500688019" sldId="370"/>
            <ac:spMk id="10" creationId="{A3473CF9-37EB-43E7-89EF-D2D1C53D1DAC}"/>
          </ac:spMkLst>
        </pc:spChg>
        <pc:spChg chg="add del">
          <ac:chgData name="Shelby Ramsey" userId="16257be9-597b-4551-a52e-9f2ddfaf522b" providerId="ADAL" clId="{47B6EF40-70A1-4AD8-AD44-5A16027EB293}" dt="2026-08-17T23:41:37.246" v="3063" actId="26606"/>
          <ac:spMkLst>
            <pc:docMk/>
            <pc:sldMk cId="1500688019" sldId="370"/>
            <ac:spMk id="11" creationId="{0ADDB668-2CA4-4D2B-9C34-3487CA330BA8}"/>
          </ac:spMkLst>
        </pc:spChg>
        <pc:spChg chg="add">
          <ac:chgData name="Shelby Ramsey" userId="16257be9-597b-4551-a52e-9f2ddfaf522b" providerId="ADAL" clId="{47B6EF40-70A1-4AD8-AD44-5A16027EB293}" dt="2026-08-17T23:42:16.921" v="3068" actId="26606"/>
          <ac:spMkLst>
            <pc:docMk/>
            <pc:sldMk cId="1500688019" sldId="370"/>
            <ac:spMk id="12" creationId="{586B4EF9-43BA-4655-A6FF-1D8E21574C95}"/>
          </ac:spMkLst>
        </pc:spChg>
        <pc:spChg chg="add del">
          <ac:chgData name="Shelby Ramsey" userId="16257be9-597b-4551-a52e-9f2ddfaf522b" providerId="ADAL" clId="{47B6EF40-70A1-4AD8-AD44-5A16027EB293}" dt="2026-08-17T23:41:37.246" v="3063" actId="26606"/>
          <ac:spMkLst>
            <pc:docMk/>
            <pc:sldMk cId="1500688019" sldId="370"/>
            <ac:spMk id="13" creationId="{2568BC19-F052-4108-93E1-6A3D1DEC072F}"/>
          </ac:spMkLst>
        </pc:spChg>
        <pc:spChg chg="add del">
          <ac:chgData name="Shelby Ramsey" userId="16257be9-597b-4551-a52e-9f2ddfaf522b" providerId="ADAL" clId="{47B6EF40-70A1-4AD8-AD44-5A16027EB293}" dt="2026-08-17T23:41:37.246" v="3063" actId="26606"/>
          <ac:spMkLst>
            <pc:docMk/>
            <pc:sldMk cId="1500688019" sldId="370"/>
            <ac:spMk id="15" creationId="{D5FD337D-4D6B-4C8B-B6F5-121097E09881}"/>
          </ac:spMkLst>
        </pc:spChg>
        <pc:spChg chg="add del">
          <ac:chgData name="Shelby Ramsey" userId="16257be9-597b-4551-a52e-9f2ddfaf522b" providerId="ADAL" clId="{47B6EF40-70A1-4AD8-AD44-5A16027EB293}" dt="2026-08-17T23:41:45.897" v="3065" actId="26606"/>
          <ac:spMkLst>
            <pc:docMk/>
            <pc:sldMk cId="1500688019" sldId="370"/>
            <ac:spMk id="17" creationId="{04812C46-200A-4DEB-A05E-3ED6C68C2387}"/>
          </ac:spMkLst>
        </pc:spChg>
        <pc:spChg chg="add del">
          <ac:chgData name="Shelby Ramsey" userId="16257be9-597b-4551-a52e-9f2ddfaf522b" providerId="ADAL" clId="{47B6EF40-70A1-4AD8-AD44-5A16027EB293}" dt="2026-08-17T23:41:45.897" v="3065" actId="26606"/>
          <ac:spMkLst>
            <pc:docMk/>
            <pc:sldMk cId="1500688019" sldId="370"/>
            <ac:spMk id="18" creationId="{D1EA859B-E555-4109-94F3-6700E046E008}"/>
          </ac:spMkLst>
        </pc:spChg>
        <pc:spChg chg="add del">
          <ac:chgData name="Shelby Ramsey" userId="16257be9-597b-4551-a52e-9f2ddfaf522b" providerId="ADAL" clId="{47B6EF40-70A1-4AD8-AD44-5A16027EB293}" dt="2026-08-17T23:41:45.897" v="3065" actId="26606"/>
          <ac:spMkLst>
            <pc:docMk/>
            <pc:sldMk cId="1500688019" sldId="370"/>
            <ac:spMk id="19" creationId="{32F20F82-A312-7484-C083-14B190E09C55}"/>
          </ac:spMkLst>
        </pc:spChg>
        <pc:picChg chg="add mod modCrop">
          <ac:chgData name="Shelby Ramsey" userId="16257be9-597b-4551-a52e-9f2ddfaf522b" providerId="ADAL" clId="{47B6EF40-70A1-4AD8-AD44-5A16027EB293}" dt="2026-08-17T23:42:16.921" v="3068" actId="26606"/>
          <ac:picMkLst>
            <pc:docMk/>
            <pc:sldMk cId="1500688019" sldId="370"/>
            <ac:picMk id="4" creationId="{75A207E5-5D98-456E-4381-9F34901DB849}"/>
          </ac:picMkLst>
        </pc:picChg>
        <pc:cxnChg chg="add del">
          <ac:chgData name="Shelby Ramsey" userId="16257be9-597b-4551-a52e-9f2ddfaf522b" providerId="ADAL" clId="{47B6EF40-70A1-4AD8-AD44-5A16027EB293}" dt="2026-08-17T23:42:16.915" v="3067" actId="26606"/>
          <ac:cxnSpMkLst>
            <pc:docMk/>
            <pc:sldMk cId="1500688019" sldId="370"/>
            <ac:cxnSpMk id="6" creationId="{33193FD5-6A49-7562-EA76-F15D42E15804}"/>
          </ac:cxnSpMkLst>
        </pc:cxnChg>
      </pc:sldChg>
      <pc:sldChg chg="addSp delSp modSp new mod setBg modAnim">
        <pc:chgData name="Shelby Ramsey" userId="16257be9-597b-4551-a52e-9f2ddfaf522b" providerId="ADAL" clId="{47B6EF40-70A1-4AD8-AD44-5A16027EB293}" dt="2026-08-17T23:51:52.115" v="3252"/>
        <pc:sldMkLst>
          <pc:docMk/>
          <pc:sldMk cId="3536143217" sldId="371"/>
        </pc:sldMkLst>
        <pc:spChg chg="mod">
          <ac:chgData name="Shelby Ramsey" userId="16257be9-597b-4551-a52e-9f2ddfaf522b" providerId="ADAL" clId="{47B6EF40-70A1-4AD8-AD44-5A16027EB293}" dt="2026-08-17T23:51:14.783" v="3227" actId="26606"/>
          <ac:spMkLst>
            <pc:docMk/>
            <pc:sldMk cId="3536143217" sldId="371"/>
            <ac:spMk id="2" creationId="{9E382A25-F697-1B8E-CD04-18D5E3AB4EFE}"/>
          </ac:spMkLst>
        </pc:spChg>
        <pc:spChg chg="del">
          <ac:chgData name="Shelby Ramsey" userId="16257be9-597b-4551-a52e-9f2ddfaf522b" providerId="ADAL" clId="{47B6EF40-70A1-4AD8-AD44-5A16027EB293}" dt="2026-08-17T23:49:48.695" v="3112"/>
          <ac:spMkLst>
            <pc:docMk/>
            <pc:sldMk cId="3536143217" sldId="371"/>
            <ac:spMk id="3" creationId="{EDB35BEF-DCEA-A677-36F0-76A08BEE5B07}"/>
          </ac:spMkLst>
        </pc:spChg>
        <pc:spChg chg="add mod">
          <ac:chgData name="Shelby Ramsey" userId="16257be9-597b-4551-a52e-9f2ddfaf522b" providerId="ADAL" clId="{47B6EF40-70A1-4AD8-AD44-5A16027EB293}" dt="2026-08-17T23:51:44.574" v="3251" actId="113"/>
          <ac:spMkLst>
            <pc:docMk/>
            <pc:sldMk cId="3536143217" sldId="371"/>
            <ac:spMk id="8" creationId="{CB46F3E2-AF88-D7FA-BF9C-D7392B5D9FBF}"/>
          </ac:spMkLst>
        </pc:spChg>
        <pc:grpChg chg="add">
          <ac:chgData name="Shelby Ramsey" userId="16257be9-597b-4551-a52e-9f2ddfaf522b" providerId="ADAL" clId="{47B6EF40-70A1-4AD8-AD44-5A16027EB293}" dt="2026-08-17T23:51:14.783" v="3227" actId="26606"/>
          <ac:grpSpMkLst>
            <pc:docMk/>
            <pc:sldMk cId="3536143217" sldId="371"/>
            <ac:grpSpMk id="11" creationId="{F2221BB3-7B5D-C899-7745-66D7AC3232A7}"/>
          </ac:grpSpMkLst>
        </pc:grpChg>
        <pc:picChg chg="add mod">
          <ac:chgData name="Shelby Ramsey" userId="16257be9-597b-4551-a52e-9f2ddfaf522b" providerId="ADAL" clId="{47B6EF40-70A1-4AD8-AD44-5A16027EB293}" dt="2026-08-17T23:51:14.783" v="3227" actId="26606"/>
          <ac:picMkLst>
            <pc:docMk/>
            <pc:sldMk cId="3536143217" sldId="371"/>
            <ac:picMk id="4" creationId="{F78BA9D3-9DEC-48E1-F618-02BEE7B80F4A}"/>
          </ac:picMkLst>
        </pc:picChg>
      </pc:sldChg>
      <pc:sldChg chg="addSp modSp new mod modAnim">
        <pc:chgData name="Shelby Ramsey" userId="16257be9-597b-4551-a52e-9f2ddfaf522b" providerId="ADAL" clId="{47B6EF40-70A1-4AD8-AD44-5A16027EB293}" dt="2026-08-17T23:58:52.207" v="3724"/>
        <pc:sldMkLst>
          <pc:docMk/>
          <pc:sldMk cId="3495549992" sldId="372"/>
        </pc:sldMkLst>
        <pc:spChg chg="mod">
          <ac:chgData name="Shelby Ramsey" userId="16257be9-597b-4551-a52e-9f2ddfaf522b" providerId="ADAL" clId="{47B6EF40-70A1-4AD8-AD44-5A16027EB293}" dt="2026-08-17T23:53:03.453" v="3325" actId="20577"/>
          <ac:spMkLst>
            <pc:docMk/>
            <pc:sldMk cId="3495549992" sldId="372"/>
            <ac:spMk id="2" creationId="{26CB020F-3ACB-C803-61E7-07E81B9C22E8}"/>
          </ac:spMkLst>
        </pc:spChg>
        <pc:spChg chg="mod">
          <ac:chgData name="Shelby Ramsey" userId="16257be9-597b-4551-a52e-9f2ddfaf522b" providerId="ADAL" clId="{47B6EF40-70A1-4AD8-AD44-5A16027EB293}" dt="2026-08-17T23:57:32.666" v="3714" actId="20577"/>
          <ac:spMkLst>
            <pc:docMk/>
            <pc:sldMk cId="3495549992" sldId="372"/>
            <ac:spMk id="3" creationId="{E5C8182A-D4EA-F12B-1DF9-A51C6D47E700}"/>
          </ac:spMkLst>
        </pc:spChg>
        <pc:spChg chg="add mod">
          <ac:chgData name="Shelby Ramsey" userId="16257be9-597b-4551-a52e-9f2ddfaf522b" providerId="ADAL" clId="{47B6EF40-70A1-4AD8-AD44-5A16027EB293}" dt="2026-08-17T23:58:47.154" v="3723" actId="208"/>
          <ac:spMkLst>
            <pc:docMk/>
            <pc:sldMk cId="3495549992" sldId="372"/>
            <ac:spMk id="4" creationId="{D38789AF-8EF8-3771-7675-EF0DD607007F}"/>
          </ac:spMkLst>
        </pc:spChg>
      </pc:sldChg>
      <pc:sldChg chg="addSp modSp new mod">
        <pc:chgData name="Shelby Ramsey" userId="16257be9-597b-4551-a52e-9f2ddfaf522b" providerId="ADAL" clId="{47B6EF40-70A1-4AD8-AD44-5A16027EB293}" dt="2026-08-18T00:26:21.814" v="4234" actId="1076"/>
        <pc:sldMkLst>
          <pc:docMk/>
          <pc:sldMk cId="2074123641" sldId="373"/>
        </pc:sldMkLst>
        <pc:spChg chg="mod">
          <ac:chgData name="Shelby Ramsey" userId="16257be9-597b-4551-a52e-9f2ddfaf522b" providerId="ADAL" clId="{47B6EF40-70A1-4AD8-AD44-5A16027EB293}" dt="2026-08-18T00:22:26.772" v="3815" actId="20577"/>
          <ac:spMkLst>
            <pc:docMk/>
            <pc:sldMk cId="2074123641" sldId="373"/>
            <ac:spMk id="2" creationId="{BD42E46A-F0C7-70B0-0FD1-8DD04D72CED0}"/>
          </ac:spMkLst>
        </pc:spChg>
        <pc:spChg chg="mod">
          <ac:chgData name="Shelby Ramsey" userId="16257be9-597b-4551-a52e-9f2ddfaf522b" providerId="ADAL" clId="{47B6EF40-70A1-4AD8-AD44-5A16027EB293}" dt="2026-08-18T00:26:09.079" v="4231" actId="5793"/>
          <ac:spMkLst>
            <pc:docMk/>
            <pc:sldMk cId="2074123641" sldId="373"/>
            <ac:spMk id="3" creationId="{0CF750F1-A7E3-C053-FD37-155A4A42D297}"/>
          </ac:spMkLst>
        </pc:spChg>
        <pc:picChg chg="add mod">
          <ac:chgData name="Shelby Ramsey" userId="16257be9-597b-4551-a52e-9f2ddfaf522b" providerId="ADAL" clId="{47B6EF40-70A1-4AD8-AD44-5A16027EB293}" dt="2026-08-18T00:26:21.814" v="4234" actId="1076"/>
          <ac:picMkLst>
            <pc:docMk/>
            <pc:sldMk cId="2074123641" sldId="373"/>
            <ac:picMk id="5" creationId="{F0A02A3E-68FC-A996-6B85-DCF1D58A960B}"/>
          </ac:picMkLst>
        </pc:picChg>
      </pc:sldChg>
      <pc:sldChg chg="modSp new del mod">
        <pc:chgData name="Shelby Ramsey" userId="16257be9-597b-4551-a52e-9f2ddfaf522b" providerId="ADAL" clId="{47B6EF40-70A1-4AD8-AD44-5A16027EB293}" dt="2026-08-18T00:29:29.197" v="4252" actId="47"/>
        <pc:sldMkLst>
          <pc:docMk/>
          <pc:sldMk cId="1162939241" sldId="374"/>
        </pc:sldMkLst>
        <pc:spChg chg="mod">
          <ac:chgData name="Shelby Ramsey" userId="16257be9-597b-4551-a52e-9f2ddfaf522b" providerId="ADAL" clId="{47B6EF40-70A1-4AD8-AD44-5A16027EB293}" dt="2026-08-18T00:27:31.097" v="4251" actId="403"/>
          <ac:spMkLst>
            <pc:docMk/>
            <pc:sldMk cId="1162939241" sldId="374"/>
            <ac:spMk id="2" creationId="{DB34EE96-6E2F-8D5D-446C-B1D94A470C66}"/>
          </ac:spMkLst>
        </pc:spChg>
      </pc:sldChg>
      <pc:sldChg chg="addSp delSp modSp new mod">
        <pc:chgData name="Shelby Ramsey" userId="16257be9-597b-4551-a52e-9f2ddfaf522b" providerId="ADAL" clId="{47B6EF40-70A1-4AD8-AD44-5A16027EB293}" dt="2026-08-18T00:50:17.335" v="4784" actId="14100"/>
        <pc:sldMkLst>
          <pc:docMk/>
          <pc:sldMk cId="1369143790" sldId="374"/>
        </pc:sldMkLst>
        <pc:spChg chg="del mod">
          <ac:chgData name="Shelby Ramsey" userId="16257be9-597b-4551-a52e-9f2ddfaf522b" providerId="ADAL" clId="{47B6EF40-70A1-4AD8-AD44-5A16027EB293}" dt="2026-08-18T00:35:20.628" v="4737" actId="478"/>
          <ac:spMkLst>
            <pc:docMk/>
            <pc:sldMk cId="1369143790" sldId="374"/>
            <ac:spMk id="2" creationId="{58D03BED-C3EC-406B-85B5-95ED5D038588}"/>
          </ac:spMkLst>
        </pc:spChg>
        <pc:spChg chg="del mod">
          <ac:chgData name="Shelby Ramsey" userId="16257be9-597b-4551-a52e-9f2ddfaf522b" providerId="ADAL" clId="{47B6EF40-70A1-4AD8-AD44-5A16027EB293}" dt="2026-08-18T00:35:18.037" v="4736" actId="478"/>
          <ac:spMkLst>
            <pc:docMk/>
            <pc:sldMk cId="1369143790" sldId="374"/>
            <ac:spMk id="3" creationId="{8A379CF7-7D1B-0162-164D-E3EF2EE11E09}"/>
          </ac:spMkLst>
        </pc:spChg>
        <pc:spChg chg="add del mod">
          <ac:chgData name="Shelby Ramsey" userId="16257be9-597b-4551-a52e-9f2ddfaf522b" providerId="ADAL" clId="{47B6EF40-70A1-4AD8-AD44-5A16027EB293}" dt="2026-08-18T00:39:25.935" v="4746" actId="478"/>
          <ac:spMkLst>
            <pc:docMk/>
            <pc:sldMk cId="1369143790" sldId="374"/>
            <ac:spMk id="5" creationId="{0DBF4E24-E590-0440-81A2-0E855D23BBF6}"/>
          </ac:spMkLst>
        </pc:spChg>
        <pc:picChg chg="add mod">
          <ac:chgData name="Shelby Ramsey" userId="16257be9-597b-4551-a52e-9f2ddfaf522b" providerId="ADAL" clId="{47B6EF40-70A1-4AD8-AD44-5A16027EB293}" dt="2026-08-18T00:50:17.335" v="4784" actId="14100"/>
          <ac:picMkLst>
            <pc:docMk/>
            <pc:sldMk cId="1369143790" sldId="374"/>
            <ac:picMk id="7" creationId="{4134B70F-FBF3-079E-5625-B2B76D062D6A}"/>
          </ac:picMkLst>
        </pc:picChg>
      </pc:sldChg>
      <pc:sldChg chg="addSp delSp modSp new mod setBg">
        <pc:chgData name="Shelby Ramsey" userId="16257be9-597b-4551-a52e-9f2ddfaf522b" providerId="ADAL" clId="{47B6EF40-70A1-4AD8-AD44-5A16027EB293}" dt="2026-08-18T00:57:57.032" v="4965" actId="20577"/>
        <pc:sldMkLst>
          <pc:docMk/>
          <pc:sldMk cId="1244801235" sldId="375"/>
        </pc:sldMkLst>
        <pc:spChg chg="mod ord">
          <ac:chgData name="Shelby Ramsey" userId="16257be9-597b-4551-a52e-9f2ddfaf522b" providerId="ADAL" clId="{47B6EF40-70A1-4AD8-AD44-5A16027EB293}" dt="2026-08-18T00:57:57.032" v="4965" actId="20577"/>
          <ac:spMkLst>
            <pc:docMk/>
            <pc:sldMk cId="1244801235" sldId="375"/>
            <ac:spMk id="2" creationId="{0D848621-2E65-7608-FDD3-77EB79F6B6CF}"/>
          </ac:spMkLst>
        </pc:spChg>
        <pc:spChg chg="del">
          <ac:chgData name="Shelby Ramsey" userId="16257be9-597b-4551-a52e-9f2ddfaf522b" providerId="ADAL" clId="{47B6EF40-70A1-4AD8-AD44-5A16027EB293}" dt="2026-08-18T00:54:34.846" v="4809"/>
          <ac:spMkLst>
            <pc:docMk/>
            <pc:sldMk cId="1244801235" sldId="375"/>
            <ac:spMk id="3" creationId="{8B1894B0-DC6A-296A-356B-2A569B22D92B}"/>
          </ac:spMkLst>
        </pc:spChg>
        <pc:spChg chg="add mod">
          <ac:chgData name="Shelby Ramsey" userId="16257be9-597b-4551-a52e-9f2ddfaf522b" providerId="ADAL" clId="{47B6EF40-70A1-4AD8-AD44-5A16027EB293}" dt="2026-08-18T00:57:38.170" v="4953" actId="207"/>
          <ac:spMkLst>
            <pc:docMk/>
            <pc:sldMk cId="1244801235" sldId="375"/>
            <ac:spMk id="8" creationId="{920AAED5-59F1-9261-8579-0859D50D319B}"/>
          </ac:spMkLst>
        </pc:spChg>
        <pc:spChg chg="add del">
          <ac:chgData name="Shelby Ramsey" userId="16257be9-597b-4551-a52e-9f2ddfaf522b" providerId="ADAL" clId="{47B6EF40-70A1-4AD8-AD44-5A16027EB293}" dt="2026-08-18T00:55:07.121" v="4811" actId="26606"/>
          <ac:spMkLst>
            <pc:docMk/>
            <pc:sldMk cId="1244801235" sldId="375"/>
            <ac:spMk id="9" creationId="{D776D29F-0A2C-4F75-8582-7C7DFCBD11D5}"/>
          </ac:spMkLst>
        </pc:spChg>
        <pc:spChg chg="add del">
          <ac:chgData name="Shelby Ramsey" userId="16257be9-597b-4551-a52e-9f2ddfaf522b" providerId="ADAL" clId="{47B6EF40-70A1-4AD8-AD44-5A16027EB293}" dt="2026-08-18T00:55:07.121" v="4811" actId="26606"/>
          <ac:spMkLst>
            <pc:docMk/>
            <pc:sldMk cId="1244801235" sldId="375"/>
            <ac:spMk id="11" creationId="{C4D41903-2C9D-4F9E-AA1F-6161F8A6FC01}"/>
          </ac:spMkLst>
        </pc:spChg>
        <pc:spChg chg="add del">
          <ac:chgData name="Shelby Ramsey" userId="16257be9-597b-4551-a52e-9f2ddfaf522b" providerId="ADAL" clId="{47B6EF40-70A1-4AD8-AD44-5A16027EB293}" dt="2026-08-18T00:55:07.121" v="4811" actId="26606"/>
          <ac:spMkLst>
            <pc:docMk/>
            <pc:sldMk cId="1244801235" sldId="375"/>
            <ac:spMk id="13" creationId="{9E4574B5-C90E-412D-BAB0-B9F483290C67}"/>
          </ac:spMkLst>
        </pc:spChg>
        <pc:spChg chg="add">
          <ac:chgData name="Shelby Ramsey" userId="16257be9-597b-4551-a52e-9f2ddfaf522b" providerId="ADAL" clId="{47B6EF40-70A1-4AD8-AD44-5A16027EB293}" dt="2026-08-18T00:55:07.124" v="4812" actId="26606"/>
          <ac:spMkLst>
            <pc:docMk/>
            <pc:sldMk cId="1244801235" sldId="375"/>
            <ac:spMk id="15" creationId="{04812C46-200A-4DEB-A05E-3ED6C68C2387}"/>
          </ac:spMkLst>
        </pc:spChg>
        <pc:spChg chg="add">
          <ac:chgData name="Shelby Ramsey" userId="16257be9-597b-4551-a52e-9f2ddfaf522b" providerId="ADAL" clId="{47B6EF40-70A1-4AD8-AD44-5A16027EB293}" dt="2026-08-18T00:55:07.124" v="4812" actId="26606"/>
          <ac:spMkLst>
            <pc:docMk/>
            <pc:sldMk cId="1244801235" sldId="375"/>
            <ac:spMk id="16" creationId="{D1EA859B-E555-4109-94F3-6700E046E008}"/>
          </ac:spMkLst>
        </pc:spChg>
        <pc:picChg chg="add mod">
          <ac:chgData name="Shelby Ramsey" userId="16257be9-597b-4551-a52e-9f2ddfaf522b" providerId="ADAL" clId="{47B6EF40-70A1-4AD8-AD44-5A16027EB293}" dt="2026-08-18T00:55:07.124" v="4812" actId="26606"/>
          <ac:picMkLst>
            <pc:docMk/>
            <pc:sldMk cId="1244801235" sldId="375"/>
            <ac:picMk id="4" creationId="{58184883-3BB9-0B89-CA4A-30D2CB9EC5DE}"/>
          </ac:picMkLst>
        </pc:picChg>
      </pc:sldChg>
      <pc:sldChg chg="add">
        <pc:chgData name="Shelby Ramsey" userId="16257be9-597b-4551-a52e-9f2ddfaf522b" providerId="ADAL" clId="{47B6EF40-70A1-4AD8-AD44-5A16027EB293}" dt="2026-08-18T01:07:55.593" v="5000"/>
        <pc:sldMkLst>
          <pc:docMk/>
          <pc:sldMk cId="4291269520" sldId="376"/>
        </pc:sldMkLst>
      </pc:sldChg>
      <pc:sldChg chg="addSp delSp modSp add del mod setBg delDesignElem">
        <pc:chgData name="Shelby Ramsey" userId="16257be9-597b-4551-a52e-9f2ddfaf522b" providerId="ADAL" clId="{47B6EF40-70A1-4AD8-AD44-5A16027EB293}" dt="2026-08-18T01:09:26.733" v="5051" actId="20577"/>
        <pc:sldMkLst>
          <pc:docMk/>
          <pc:sldMk cId="2736282029" sldId="377"/>
        </pc:sldMkLst>
        <pc:spChg chg="mod">
          <ac:chgData name="Shelby Ramsey" userId="16257be9-597b-4551-a52e-9f2ddfaf522b" providerId="ADAL" clId="{47B6EF40-70A1-4AD8-AD44-5A16027EB293}" dt="2026-08-18T01:09:26.733" v="5051" actId="20577"/>
          <ac:spMkLst>
            <pc:docMk/>
            <pc:sldMk cId="2736282029" sldId="377"/>
            <ac:spMk id="4" creationId="{F1000D77-27AE-9418-6B91-184BCAC904C6}"/>
          </ac:spMkLst>
        </pc:spChg>
        <pc:spChg chg="add del">
          <ac:chgData name="Shelby Ramsey" userId="16257be9-597b-4551-a52e-9f2ddfaf522b" providerId="ADAL" clId="{47B6EF40-70A1-4AD8-AD44-5A16027EB293}" dt="2026-08-18T01:08:26.788" v="5003"/>
          <ac:spMkLst>
            <pc:docMk/>
            <pc:sldMk cId="2736282029" sldId="377"/>
            <ac:spMk id="394" creationId="{A7AE9375-4664-4DB2-922D-2782A6E439AC}"/>
          </ac:spMkLst>
        </pc:spChg>
        <pc:spChg chg="add del">
          <ac:chgData name="Shelby Ramsey" userId="16257be9-597b-4551-a52e-9f2ddfaf522b" providerId="ADAL" clId="{47B6EF40-70A1-4AD8-AD44-5A16027EB293}" dt="2026-08-18T01:08:26.788" v="5003"/>
          <ac:spMkLst>
            <pc:docMk/>
            <pc:sldMk cId="2736282029" sldId="377"/>
            <ac:spMk id="395" creationId="{C2C57604-0CFD-4023-B9BD-107166A25317}"/>
          </ac:spMkLst>
        </pc:spChg>
      </pc:sldChg>
      <pc:sldChg chg="addSp delSp modSp new mod ord setBg">
        <pc:chgData name="Shelby Ramsey" userId="16257be9-597b-4551-a52e-9f2ddfaf522b" providerId="ADAL" clId="{47B6EF40-70A1-4AD8-AD44-5A16027EB293}" dt="2026-08-18T01:11:23.987" v="5143" actId="26606"/>
        <pc:sldMkLst>
          <pc:docMk/>
          <pc:sldMk cId="4216072901" sldId="378"/>
        </pc:sldMkLst>
        <pc:spChg chg="mod">
          <ac:chgData name="Shelby Ramsey" userId="16257be9-597b-4551-a52e-9f2ddfaf522b" providerId="ADAL" clId="{47B6EF40-70A1-4AD8-AD44-5A16027EB293}" dt="2026-08-18T01:11:23.987" v="5143" actId="26606"/>
          <ac:spMkLst>
            <pc:docMk/>
            <pc:sldMk cId="4216072901" sldId="378"/>
            <ac:spMk id="2" creationId="{E853BACD-B779-AD26-997A-E7F6A3FB37B2}"/>
          </ac:spMkLst>
        </pc:spChg>
        <pc:spChg chg="add del mod">
          <ac:chgData name="Shelby Ramsey" userId="16257be9-597b-4551-a52e-9f2ddfaf522b" providerId="ADAL" clId="{47B6EF40-70A1-4AD8-AD44-5A16027EB293}" dt="2026-08-18T01:11:23.987" v="5143" actId="26606"/>
          <ac:spMkLst>
            <pc:docMk/>
            <pc:sldMk cId="4216072901" sldId="378"/>
            <ac:spMk id="3" creationId="{62657758-50D9-FCE4-5710-D80D7E828F5C}"/>
          </ac:spMkLst>
        </pc:spChg>
        <pc:spChg chg="add del">
          <ac:chgData name="Shelby Ramsey" userId="16257be9-597b-4551-a52e-9f2ddfaf522b" providerId="ADAL" clId="{47B6EF40-70A1-4AD8-AD44-5A16027EB293}" dt="2026-08-18T01:11:23.950" v="5142" actId="26606"/>
          <ac:spMkLst>
            <pc:docMk/>
            <pc:sldMk cId="4216072901" sldId="378"/>
            <ac:spMk id="9" creationId="{2659FDB4-FCBE-4A89-B46D-43D4FA54464D}"/>
          </ac:spMkLst>
        </pc:spChg>
        <pc:spChg chg="add">
          <ac:chgData name="Shelby Ramsey" userId="16257be9-597b-4551-a52e-9f2ddfaf522b" providerId="ADAL" clId="{47B6EF40-70A1-4AD8-AD44-5A16027EB293}" dt="2026-08-18T01:11:23.987" v="5143" actId="26606"/>
          <ac:spMkLst>
            <pc:docMk/>
            <pc:sldMk cId="4216072901" sldId="378"/>
            <ac:spMk id="14" creationId="{5C8908E2-EE49-44D2-9428-A28D2312A8D5}"/>
          </ac:spMkLst>
        </pc:spChg>
        <pc:spChg chg="add">
          <ac:chgData name="Shelby Ramsey" userId="16257be9-597b-4551-a52e-9f2ddfaf522b" providerId="ADAL" clId="{47B6EF40-70A1-4AD8-AD44-5A16027EB293}" dt="2026-08-18T01:11:23.987" v="5143" actId="26606"/>
          <ac:spMkLst>
            <pc:docMk/>
            <pc:sldMk cId="4216072901" sldId="378"/>
            <ac:spMk id="15" creationId="{7449A6C7-D15F-4AA5-BFA5-71A404B47016}"/>
          </ac:spMkLst>
        </pc:spChg>
        <pc:spChg chg="add">
          <ac:chgData name="Shelby Ramsey" userId="16257be9-597b-4551-a52e-9f2ddfaf522b" providerId="ADAL" clId="{47B6EF40-70A1-4AD8-AD44-5A16027EB293}" dt="2026-08-18T01:11:23.987" v="5143" actId="26606"/>
          <ac:spMkLst>
            <pc:docMk/>
            <pc:sldMk cId="4216072901" sldId="378"/>
            <ac:spMk id="17" creationId="{ED888B23-07FA-482A-96DF-47E31AF1A603}"/>
          </ac:spMkLst>
        </pc:spChg>
        <pc:grpChg chg="add">
          <ac:chgData name="Shelby Ramsey" userId="16257be9-597b-4551-a52e-9f2ddfaf522b" providerId="ADAL" clId="{47B6EF40-70A1-4AD8-AD44-5A16027EB293}" dt="2026-08-18T01:11:23.987" v="5143" actId="26606"/>
          <ac:grpSpMkLst>
            <pc:docMk/>
            <pc:sldMk cId="4216072901" sldId="378"/>
            <ac:grpSpMk id="16" creationId="{05314994-6337-4875-8CF5-652CAFE8342C}"/>
          </ac:grpSpMkLst>
        </pc:grpChg>
        <pc:graphicFrameChg chg="add del">
          <ac:chgData name="Shelby Ramsey" userId="16257be9-597b-4551-a52e-9f2ddfaf522b" providerId="ADAL" clId="{47B6EF40-70A1-4AD8-AD44-5A16027EB293}" dt="2026-08-18T01:11:23.950" v="5142" actId="26606"/>
          <ac:graphicFrameMkLst>
            <pc:docMk/>
            <pc:sldMk cId="4216072901" sldId="378"/>
            <ac:graphicFrameMk id="5" creationId="{5C2FD698-B301-7B02-79F5-5FF6F65F3B37}"/>
          </ac:graphicFrameMkLst>
        </pc:graphicFrameChg>
        <pc:graphicFrameChg chg="add">
          <ac:chgData name="Shelby Ramsey" userId="16257be9-597b-4551-a52e-9f2ddfaf522b" providerId="ADAL" clId="{47B6EF40-70A1-4AD8-AD44-5A16027EB293}" dt="2026-08-18T01:11:23.987" v="5143" actId="26606"/>
          <ac:graphicFrameMkLst>
            <pc:docMk/>
            <pc:sldMk cId="4216072901" sldId="378"/>
            <ac:graphicFrameMk id="18" creationId="{2623D831-E175-706C-6C80-049A9DD1ADBF}"/>
          </ac:graphicFrameMkLst>
        </pc:graphicFrameChg>
        <pc:cxnChg chg="add del">
          <ac:chgData name="Shelby Ramsey" userId="16257be9-597b-4551-a52e-9f2ddfaf522b" providerId="ADAL" clId="{47B6EF40-70A1-4AD8-AD44-5A16027EB293}" dt="2026-08-18T01:11:23.950" v="5142" actId="26606"/>
          <ac:cxnSpMkLst>
            <pc:docMk/>
            <pc:sldMk cId="4216072901" sldId="378"/>
            <ac:cxnSpMk id="11" creationId="{C8F51B3F-8331-4E4A-AE96-D47B1006EEAD}"/>
          </ac:cxnSpMkLst>
        </pc:cxnChg>
      </pc:sldChg>
      <pc:sldMasterChg chg="del delSldLayout">
        <pc:chgData name="Shelby Ramsey" userId="16257be9-597b-4551-a52e-9f2ddfaf522b" providerId="ADAL" clId="{47B6EF40-70A1-4AD8-AD44-5A16027EB293}" dt="2026-08-17T23:17:23.673" v="2618" actId="47"/>
        <pc:sldMasterMkLst>
          <pc:docMk/>
          <pc:sldMasterMk cId="2938802616" sldId="2147483672"/>
        </pc:sldMasterMkLst>
        <pc:sldLayoutChg chg="del">
          <pc:chgData name="Shelby Ramsey" userId="16257be9-597b-4551-a52e-9f2ddfaf522b" providerId="ADAL" clId="{47B6EF40-70A1-4AD8-AD44-5A16027EB293}" dt="2026-08-17T23:17:23.673" v="2618" actId="47"/>
          <pc:sldLayoutMkLst>
            <pc:docMk/>
            <pc:sldMasterMk cId="2938802616" sldId="2147483672"/>
            <pc:sldLayoutMk cId="2483309131" sldId="2147483673"/>
          </pc:sldLayoutMkLst>
        </pc:sldLayoutChg>
        <pc:sldLayoutChg chg="del">
          <pc:chgData name="Shelby Ramsey" userId="16257be9-597b-4551-a52e-9f2ddfaf522b" providerId="ADAL" clId="{47B6EF40-70A1-4AD8-AD44-5A16027EB293}" dt="2026-08-17T23:17:23.673" v="2618" actId="47"/>
          <pc:sldLayoutMkLst>
            <pc:docMk/>
            <pc:sldMasterMk cId="2938802616" sldId="2147483672"/>
            <pc:sldLayoutMk cId="3122719267" sldId="2147483674"/>
          </pc:sldLayoutMkLst>
        </pc:sldLayoutChg>
        <pc:sldLayoutChg chg="del">
          <pc:chgData name="Shelby Ramsey" userId="16257be9-597b-4551-a52e-9f2ddfaf522b" providerId="ADAL" clId="{47B6EF40-70A1-4AD8-AD44-5A16027EB293}" dt="2026-08-17T23:17:23.673" v="2618" actId="47"/>
          <pc:sldLayoutMkLst>
            <pc:docMk/>
            <pc:sldMasterMk cId="2938802616" sldId="2147483672"/>
            <pc:sldLayoutMk cId="327779841" sldId="2147483675"/>
          </pc:sldLayoutMkLst>
        </pc:sldLayoutChg>
        <pc:sldLayoutChg chg="del">
          <pc:chgData name="Shelby Ramsey" userId="16257be9-597b-4551-a52e-9f2ddfaf522b" providerId="ADAL" clId="{47B6EF40-70A1-4AD8-AD44-5A16027EB293}" dt="2026-08-17T23:17:23.673" v="2618" actId="47"/>
          <pc:sldLayoutMkLst>
            <pc:docMk/>
            <pc:sldMasterMk cId="2938802616" sldId="2147483672"/>
            <pc:sldLayoutMk cId="3981136112" sldId="2147483676"/>
          </pc:sldLayoutMkLst>
        </pc:sldLayoutChg>
        <pc:sldLayoutChg chg="del">
          <pc:chgData name="Shelby Ramsey" userId="16257be9-597b-4551-a52e-9f2ddfaf522b" providerId="ADAL" clId="{47B6EF40-70A1-4AD8-AD44-5A16027EB293}" dt="2026-08-17T23:17:23.673" v="2618" actId="47"/>
          <pc:sldLayoutMkLst>
            <pc:docMk/>
            <pc:sldMasterMk cId="2938802616" sldId="2147483672"/>
            <pc:sldLayoutMk cId="2416151882" sldId="2147483677"/>
          </pc:sldLayoutMkLst>
        </pc:sldLayoutChg>
        <pc:sldLayoutChg chg="del">
          <pc:chgData name="Shelby Ramsey" userId="16257be9-597b-4551-a52e-9f2ddfaf522b" providerId="ADAL" clId="{47B6EF40-70A1-4AD8-AD44-5A16027EB293}" dt="2026-08-17T23:17:23.673" v="2618" actId="47"/>
          <pc:sldLayoutMkLst>
            <pc:docMk/>
            <pc:sldMasterMk cId="2938802616" sldId="2147483672"/>
            <pc:sldLayoutMk cId="4196287051" sldId="2147483678"/>
          </pc:sldLayoutMkLst>
        </pc:sldLayoutChg>
        <pc:sldLayoutChg chg="del">
          <pc:chgData name="Shelby Ramsey" userId="16257be9-597b-4551-a52e-9f2ddfaf522b" providerId="ADAL" clId="{47B6EF40-70A1-4AD8-AD44-5A16027EB293}" dt="2026-08-17T23:17:23.673" v="2618" actId="47"/>
          <pc:sldLayoutMkLst>
            <pc:docMk/>
            <pc:sldMasterMk cId="2938802616" sldId="2147483672"/>
            <pc:sldLayoutMk cId="2431661905" sldId="2147483679"/>
          </pc:sldLayoutMkLst>
        </pc:sldLayoutChg>
        <pc:sldLayoutChg chg="del">
          <pc:chgData name="Shelby Ramsey" userId="16257be9-597b-4551-a52e-9f2ddfaf522b" providerId="ADAL" clId="{47B6EF40-70A1-4AD8-AD44-5A16027EB293}" dt="2026-08-17T23:17:23.673" v="2618" actId="47"/>
          <pc:sldLayoutMkLst>
            <pc:docMk/>
            <pc:sldMasterMk cId="2938802616" sldId="2147483672"/>
            <pc:sldLayoutMk cId="1690028136" sldId="2147483680"/>
          </pc:sldLayoutMkLst>
        </pc:sldLayoutChg>
        <pc:sldLayoutChg chg="del">
          <pc:chgData name="Shelby Ramsey" userId="16257be9-597b-4551-a52e-9f2ddfaf522b" providerId="ADAL" clId="{47B6EF40-70A1-4AD8-AD44-5A16027EB293}" dt="2026-08-17T23:17:23.673" v="2618" actId="47"/>
          <pc:sldLayoutMkLst>
            <pc:docMk/>
            <pc:sldMasterMk cId="2938802616" sldId="2147483672"/>
            <pc:sldLayoutMk cId="2116623076" sldId="2147483681"/>
          </pc:sldLayoutMkLst>
        </pc:sldLayoutChg>
        <pc:sldLayoutChg chg="del">
          <pc:chgData name="Shelby Ramsey" userId="16257be9-597b-4551-a52e-9f2ddfaf522b" providerId="ADAL" clId="{47B6EF40-70A1-4AD8-AD44-5A16027EB293}" dt="2026-08-17T23:17:23.673" v="2618" actId="47"/>
          <pc:sldLayoutMkLst>
            <pc:docMk/>
            <pc:sldMasterMk cId="2938802616" sldId="2147483672"/>
            <pc:sldLayoutMk cId="2003639630" sldId="2147483682"/>
          </pc:sldLayoutMkLst>
        </pc:sldLayoutChg>
        <pc:sldLayoutChg chg="del">
          <pc:chgData name="Shelby Ramsey" userId="16257be9-597b-4551-a52e-9f2ddfaf522b" providerId="ADAL" clId="{47B6EF40-70A1-4AD8-AD44-5A16027EB293}" dt="2026-08-17T23:17:23.673" v="2618" actId="47"/>
          <pc:sldLayoutMkLst>
            <pc:docMk/>
            <pc:sldMasterMk cId="2938802616" sldId="2147483672"/>
            <pc:sldLayoutMk cId="626783197" sldId="2147483683"/>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363BE8-01B5-48AC-AA3B-EA30ED7121E7}" type="doc">
      <dgm:prSet loTypeId="urn:microsoft.com/office/officeart/2005/8/layout/vProcess5" loCatId="process" qsTypeId="urn:microsoft.com/office/officeart/2005/8/quickstyle/simple1" qsCatId="simple" csTypeId="urn:microsoft.com/office/officeart/2005/8/colors/colorful5" csCatId="colorful"/>
      <dgm:spPr/>
      <dgm:t>
        <a:bodyPr/>
        <a:lstStyle/>
        <a:p>
          <a:endParaRPr lang="en-US"/>
        </a:p>
      </dgm:t>
    </dgm:pt>
    <dgm:pt modelId="{E2DB1619-2B6E-4AAF-9BC9-736277252750}">
      <dgm:prSet/>
      <dgm:spPr/>
      <dgm:t>
        <a:bodyPr/>
        <a:lstStyle/>
        <a:p>
          <a:r>
            <a:rPr lang="en-US"/>
            <a:t>Stands for “Behavior Analysis and Safety Improvement Category – (There are 7)</a:t>
          </a:r>
        </a:p>
      </dgm:t>
    </dgm:pt>
    <dgm:pt modelId="{8A3BE3D1-38EF-47E3-A761-A8F387FCF8BF}" type="parTrans" cxnId="{439F9BCA-F75D-474C-B23F-82D006A3C6C5}">
      <dgm:prSet/>
      <dgm:spPr/>
      <dgm:t>
        <a:bodyPr/>
        <a:lstStyle/>
        <a:p>
          <a:endParaRPr lang="en-US"/>
        </a:p>
      </dgm:t>
    </dgm:pt>
    <dgm:pt modelId="{7A488853-01B7-42C2-8F70-C08E09B3FBDF}" type="sibTrans" cxnId="{439F9BCA-F75D-474C-B23F-82D006A3C6C5}">
      <dgm:prSet/>
      <dgm:spPr/>
      <dgm:t>
        <a:bodyPr/>
        <a:lstStyle/>
        <a:p>
          <a:endParaRPr lang="en-US"/>
        </a:p>
      </dgm:t>
    </dgm:pt>
    <dgm:pt modelId="{5F8AEB72-4EB8-4E93-BA17-7DA8500B8D18}">
      <dgm:prSet/>
      <dgm:spPr/>
      <dgm:t>
        <a:bodyPr/>
        <a:lstStyle/>
        <a:p>
          <a:r>
            <a:rPr lang="en-US"/>
            <a:t>Unsafe Driving, Crash Indicator, HOS, Vehicle Maintenance, Controlled Substance/Alcohol, HazMat, Driver Fitness</a:t>
          </a:r>
        </a:p>
      </dgm:t>
    </dgm:pt>
    <dgm:pt modelId="{CEBBC96D-DC91-47A9-B8DF-F4B9F4348A94}" type="parTrans" cxnId="{1F335A5B-451D-4A75-9081-E49E00775292}">
      <dgm:prSet/>
      <dgm:spPr/>
      <dgm:t>
        <a:bodyPr/>
        <a:lstStyle/>
        <a:p>
          <a:endParaRPr lang="en-US"/>
        </a:p>
      </dgm:t>
    </dgm:pt>
    <dgm:pt modelId="{9370D860-B994-426A-8068-E313FCC41DD4}" type="sibTrans" cxnId="{1F335A5B-451D-4A75-9081-E49E00775292}">
      <dgm:prSet/>
      <dgm:spPr/>
      <dgm:t>
        <a:bodyPr/>
        <a:lstStyle/>
        <a:p>
          <a:endParaRPr lang="en-US"/>
        </a:p>
      </dgm:t>
    </dgm:pt>
    <dgm:pt modelId="{C9982467-8329-4DEA-A97F-BD3D67FE6D31}" type="pres">
      <dgm:prSet presAssocID="{C4363BE8-01B5-48AC-AA3B-EA30ED7121E7}" presName="outerComposite" presStyleCnt="0">
        <dgm:presLayoutVars>
          <dgm:chMax val="5"/>
          <dgm:dir/>
          <dgm:resizeHandles val="exact"/>
        </dgm:presLayoutVars>
      </dgm:prSet>
      <dgm:spPr/>
    </dgm:pt>
    <dgm:pt modelId="{D7E16550-B129-42C2-B389-E90FE25DD666}" type="pres">
      <dgm:prSet presAssocID="{C4363BE8-01B5-48AC-AA3B-EA30ED7121E7}" presName="dummyMaxCanvas" presStyleCnt="0">
        <dgm:presLayoutVars/>
      </dgm:prSet>
      <dgm:spPr/>
    </dgm:pt>
    <dgm:pt modelId="{0A79AAAD-BC17-43D4-ABD0-908F019F32DD}" type="pres">
      <dgm:prSet presAssocID="{C4363BE8-01B5-48AC-AA3B-EA30ED7121E7}" presName="TwoNodes_1" presStyleLbl="node1" presStyleIdx="0" presStyleCnt="2">
        <dgm:presLayoutVars>
          <dgm:bulletEnabled val="1"/>
        </dgm:presLayoutVars>
      </dgm:prSet>
      <dgm:spPr/>
    </dgm:pt>
    <dgm:pt modelId="{443A4E14-2EB2-46DB-ABD8-11DEAEC0EA64}" type="pres">
      <dgm:prSet presAssocID="{C4363BE8-01B5-48AC-AA3B-EA30ED7121E7}" presName="TwoNodes_2" presStyleLbl="node1" presStyleIdx="1" presStyleCnt="2">
        <dgm:presLayoutVars>
          <dgm:bulletEnabled val="1"/>
        </dgm:presLayoutVars>
      </dgm:prSet>
      <dgm:spPr/>
    </dgm:pt>
    <dgm:pt modelId="{D5253679-A4D2-4076-9BAD-AB908D076531}" type="pres">
      <dgm:prSet presAssocID="{C4363BE8-01B5-48AC-AA3B-EA30ED7121E7}" presName="TwoConn_1-2" presStyleLbl="fgAccFollowNode1" presStyleIdx="0" presStyleCnt="1">
        <dgm:presLayoutVars>
          <dgm:bulletEnabled val="1"/>
        </dgm:presLayoutVars>
      </dgm:prSet>
      <dgm:spPr/>
    </dgm:pt>
    <dgm:pt modelId="{BDF8AEEE-72AD-4610-B0EE-5A63393DA400}" type="pres">
      <dgm:prSet presAssocID="{C4363BE8-01B5-48AC-AA3B-EA30ED7121E7}" presName="TwoNodes_1_text" presStyleLbl="node1" presStyleIdx="1" presStyleCnt="2">
        <dgm:presLayoutVars>
          <dgm:bulletEnabled val="1"/>
        </dgm:presLayoutVars>
      </dgm:prSet>
      <dgm:spPr/>
    </dgm:pt>
    <dgm:pt modelId="{F673A2D9-8D08-425D-BE92-B292E8BA6D9B}" type="pres">
      <dgm:prSet presAssocID="{C4363BE8-01B5-48AC-AA3B-EA30ED7121E7}" presName="TwoNodes_2_text" presStyleLbl="node1" presStyleIdx="1" presStyleCnt="2">
        <dgm:presLayoutVars>
          <dgm:bulletEnabled val="1"/>
        </dgm:presLayoutVars>
      </dgm:prSet>
      <dgm:spPr/>
    </dgm:pt>
  </dgm:ptLst>
  <dgm:cxnLst>
    <dgm:cxn modelId="{90E7311C-FA3B-46A6-B4AF-BA2FA99A3F33}" type="presOf" srcId="{7A488853-01B7-42C2-8F70-C08E09B3FBDF}" destId="{D5253679-A4D2-4076-9BAD-AB908D076531}" srcOrd="0" destOrd="0" presId="urn:microsoft.com/office/officeart/2005/8/layout/vProcess5"/>
    <dgm:cxn modelId="{8641F440-7924-414C-8094-972F638916D8}" type="presOf" srcId="{5F8AEB72-4EB8-4E93-BA17-7DA8500B8D18}" destId="{443A4E14-2EB2-46DB-ABD8-11DEAEC0EA64}" srcOrd="0" destOrd="0" presId="urn:microsoft.com/office/officeart/2005/8/layout/vProcess5"/>
    <dgm:cxn modelId="{1F335A5B-451D-4A75-9081-E49E00775292}" srcId="{C4363BE8-01B5-48AC-AA3B-EA30ED7121E7}" destId="{5F8AEB72-4EB8-4E93-BA17-7DA8500B8D18}" srcOrd="1" destOrd="0" parTransId="{CEBBC96D-DC91-47A9-B8DF-F4B9F4348A94}" sibTransId="{9370D860-B994-426A-8068-E313FCC41DD4}"/>
    <dgm:cxn modelId="{BBA3EA66-5E21-44A2-8C62-FCBDD18A381A}" type="presOf" srcId="{5F8AEB72-4EB8-4E93-BA17-7DA8500B8D18}" destId="{F673A2D9-8D08-425D-BE92-B292E8BA6D9B}" srcOrd="1" destOrd="0" presId="urn:microsoft.com/office/officeart/2005/8/layout/vProcess5"/>
    <dgm:cxn modelId="{EC4D5068-A3E7-4846-8014-A2FD583CA471}" type="presOf" srcId="{E2DB1619-2B6E-4AAF-9BC9-736277252750}" destId="{BDF8AEEE-72AD-4610-B0EE-5A63393DA400}" srcOrd="1" destOrd="0" presId="urn:microsoft.com/office/officeart/2005/8/layout/vProcess5"/>
    <dgm:cxn modelId="{E7C20CC0-CF8A-47C2-8605-034818748E5C}" type="presOf" srcId="{E2DB1619-2B6E-4AAF-9BC9-736277252750}" destId="{0A79AAAD-BC17-43D4-ABD0-908F019F32DD}" srcOrd="0" destOrd="0" presId="urn:microsoft.com/office/officeart/2005/8/layout/vProcess5"/>
    <dgm:cxn modelId="{439F9BCA-F75D-474C-B23F-82D006A3C6C5}" srcId="{C4363BE8-01B5-48AC-AA3B-EA30ED7121E7}" destId="{E2DB1619-2B6E-4AAF-9BC9-736277252750}" srcOrd="0" destOrd="0" parTransId="{8A3BE3D1-38EF-47E3-A761-A8F387FCF8BF}" sibTransId="{7A488853-01B7-42C2-8F70-C08E09B3FBDF}"/>
    <dgm:cxn modelId="{3F2F7FE8-B99B-46EE-87E5-4CB5C9663E68}" type="presOf" srcId="{C4363BE8-01B5-48AC-AA3B-EA30ED7121E7}" destId="{C9982467-8329-4DEA-A97F-BD3D67FE6D31}" srcOrd="0" destOrd="0" presId="urn:microsoft.com/office/officeart/2005/8/layout/vProcess5"/>
    <dgm:cxn modelId="{260EDC2C-1AF6-4458-8A7F-5DC531D51A93}" type="presParOf" srcId="{C9982467-8329-4DEA-A97F-BD3D67FE6D31}" destId="{D7E16550-B129-42C2-B389-E90FE25DD666}" srcOrd="0" destOrd="0" presId="urn:microsoft.com/office/officeart/2005/8/layout/vProcess5"/>
    <dgm:cxn modelId="{67B9BB52-D586-4AB5-8435-7B99B12C415C}" type="presParOf" srcId="{C9982467-8329-4DEA-A97F-BD3D67FE6D31}" destId="{0A79AAAD-BC17-43D4-ABD0-908F019F32DD}" srcOrd="1" destOrd="0" presId="urn:microsoft.com/office/officeart/2005/8/layout/vProcess5"/>
    <dgm:cxn modelId="{A95E732E-7AE6-452E-A3C8-D851E7790628}" type="presParOf" srcId="{C9982467-8329-4DEA-A97F-BD3D67FE6D31}" destId="{443A4E14-2EB2-46DB-ABD8-11DEAEC0EA64}" srcOrd="2" destOrd="0" presId="urn:microsoft.com/office/officeart/2005/8/layout/vProcess5"/>
    <dgm:cxn modelId="{08D2187F-2738-411C-97E9-5A7FABFE0CCA}" type="presParOf" srcId="{C9982467-8329-4DEA-A97F-BD3D67FE6D31}" destId="{D5253679-A4D2-4076-9BAD-AB908D076531}" srcOrd="3" destOrd="0" presId="urn:microsoft.com/office/officeart/2005/8/layout/vProcess5"/>
    <dgm:cxn modelId="{F89250C9-512E-402C-AC09-9EB31D0AA056}" type="presParOf" srcId="{C9982467-8329-4DEA-A97F-BD3D67FE6D31}" destId="{BDF8AEEE-72AD-4610-B0EE-5A63393DA400}" srcOrd="4" destOrd="0" presId="urn:microsoft.com/office/officeart/2005/8/layout/vProcess5"/>
    <dgm:cxn modelId="{8E0F6BAB-0870-41D4-B2EB-4C2337780A09}" type="presParOf" srcId="{C9982467-8329-4DEA-A97F-BD3D67FE6D31}" destId="{F673A2D9-8D08-425D-BE92-B292E8BA6D9B}" srcOrd="5"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1D4BA5-1167-442F-A047-D5C7DA100C0B}" type="doc">
      <dgm:prSet loTypeId="urn:microsoft.com/office/officeart/2005/8/layout/cycle2" loCatId="cycle" qsTypeId="urn:microsoft.com/office/officeart/2005/8/quickstyle/simple1" qsCatId="simple" csTypeId="urn:microsoft.com/office/officeart/2005/8/colors/colorful1" csCatId="colorful"/>
      <dgm:spPr/>
      <dgm:t>
        <a:bodyPr/>
        <a:lstStyle/>
        <a:p>
          <a:endParaRPr lang="en-US"/>
        </a:p>
      </dgm:t>
    </dgm:pt>
    <dgm:pt modelId="{2D27E55C-AF64-4C3B-AEEB-665AE218878D}">
      <dgm:prSet/>
      <dgm:spPr/>
      <dgm:t>
        <a:bodyPr/>
        <a:lstStyle/>
        <a:p>
          <a:r>
            <a:rPr lang="en-US" b="1" u="sng"/>
            <a:t>Pre-Trip vs. Post-Trip: </a:t>
          </a:r>
          <a:r>
            <a:rPr lang="en-US"/>
            <a:t>What’s the difference?</a:t>
          </a:r>
          <a:br>
            <a:rPr lang="en-US"/>
          </a:br>
          <a:br>
            <a:rPr lang="en-US"/>
          </a:br>
          <a:r>
            <a:rPr lang="en-US">
              <a:sym typeface="Wingdings" panose="05000000000000000000" pitchFamily="2" charset="2"/>
            </a:rPr>
            <a:t></a:t>
          </a:r>
          <a:r>
            <a:rPr lang="en-US"/>
            <a:t> Pre-Trip is to be done at the BEGINNING OF SHIFT</a:t>
          </a:r>
          <a:br>
            <a:rPr lang="en-US"/>
          </a:br>
          <a:r>
            <a:rPr lang="en-US">
              <a:sym typeface="Wingdings" panose="05000000000000000000" pitchFamily="2" charset="2"/>
            </a:rPr>
            <a:t></a:t>
          </a:r>
          <a:r>
            <a:rPr lang="en-US"/>
            <a:t> Post-Trip (DVIR) is to be done at the end of shift</a:t>
          </a:r>
          <a:br>
            <a:rPr lang="en-US"/>
          </a:br>
          <a:endParaRPr lang="en-US"/>
        </a:p>
      </dgm:t>
    </dgm:pt>
    <dgm:pt modelId="{4ADAE8E1-0338-413C-875A-60F7696A452F}" type="parTrans" cxnId="{E11805A9-3D2A-4873-A8EF-4047E8454289}">
      <dgm:prSet/>
      <dgm:spPr/>
      <dgm:t>
        <a:bodyPr/>
        <a:lstStyle/>
        <a:p>
          <a:endParaRPr lang="en-US"/>
        </a:p>
      </dgm:t>
    </dgm:pt>
    <dgm:pt modelId="{E3E36A78-F176-4009-AED3-15539C90A684}" type="sibTrans" cxnId="{E11805A9-3D2A-4873-A8EF-4047E8454289}">
      <dgm:prSet/>
      <dgm:spPr/>
      <dgm:t>
        <a:bodyPr/>
        <a:lstStyle/>
        <a:p>
          <a:endParaRPr lang="en-US"/>
        </a:p>
      </dgm:t>
    </dgm:pt>
    <dgm:pt modelId="{6AA2F9F8-2817-4889-9295-D45D1B19B1AE}">
      <dgm:prSet/>
      <dgm:spPr/>
      <dgm:t>
        <a:bodyPr/>
        <a:lstStyle/>
        <a:p>
          <a:r>
            <a:rPr lang="en-US"/>
            <a:t>Maintaining equipment prevents unexpected equipment conditions that could potentially contribute to vehicle accidents.</a:t>
          </a:r>
        </a:p>
      </dgm:t>
    </dgm:pt>
    <dgm:pt modelId="{7552F830-A9B3-43D2-A8BF-E3C83B860BAF}" type="parTrans" cxnId="{779BE4F8-34D2-4F64-874B-CE6543458AFA}">
      <dgm:prSet/>
      <dgm:spPr/>
      <dgm:t>
        <a:bodyPr/>
        <a:lstStyle/>
        <a:p>
          <a:endParaRPr lang="en-US"/>
        </a:p>
      </dgm:t>
    </dgm:pt>
    <dgm:pt modelId="{A66DD54D-3F9E-4077-827E-4961D20C6B8B}" type="sibTrans" cxnId="{779BE4F8-34D2-4F64-874B-CE6543458AFA}">
      <dgm:prSet/>
      <dgm:spPr/>
      <dgm:t>
        <a:bodyPr/>
        <a:lstStyle/>
        <a:p>
          <a:endParaRPr lang="en-US"/>
        </a:p>
      </dgm:t>
    </dgm:pt>
    <dgm:pt modelId="{8EDA17F4-2EC8-40DA-AFCA-F354E8B1A155}" type="pres">
      <dgm:prSet presAssocID="{621D4BA5-1167-442F-A047-D5C7DA100C0B}" presName="cycle" presStyleCnt="0">
        <dgm:presLayoutVars>
          <dgm:dir/>
          <dgm:resizeHandles val="exact"/>
        </dgm:presLayoutVars>
      </dgm:prSet>
      <dgm:spPr/>
    </dgm:pt>
    <dgm:pt modelId="{EBA9D750-681E-4A1C-8A6F-956C1904EE36}" type="pres">
      <dgm:prSet presAssocID="{2D27E55C-AF64-4C3B-AEEB-665AE218878D}" presName="node" presStyleLbl="node1" presStyleIdx="0" presStyleCnt="2">
        <dgm:presLayoutVars>
          <dgm:bulletEnabled val="1"/>
        </dgm:presLayoutVars>
      </dgm:prSet>
      <dgm:spPr/>
    </dgm:pt>
    <dgm:pt modelId="{2280A9F8-5CA9-49EA-A4C3-0C32E2FF6CCA}" type="pres">
      <dgm:prSet presAssocID="{E3E36A78-F176-4009-AED3-15539C90A684}" presName="sibTrans" presStyleLbl="sibTrans2D1" presStyleIdx="0" presStyleCnt="2"/>
      <dgm:spPr/>
    </dgm:pt>
    <dgm:pt modelId="{28B8A9EF-7F01-4391-B359-FD6DEE6FF682}" type="pres">
      <dgm:prSet presAssocID="{E3E36A78-F176-4009-AED3-15539C90A684}" presName="connectorText" presStyleLbl="sibTrans2D1" presStyleIdx="0" presStyleCnt="2"/>
      <dgm:spPr/>
    </dgm:pt>
    <dgm:pt modelId="{2B8B28CA-DFA9-4A1A-AEA7-4C832BDEAEAD}" type="pres">
      <dgm:prSet presAssocID="{6AA2F9F8-2817-4889-9295-D45D1B19B1AE}" presName="node" presStyleLbl="node1" presStyleIdx="1" presStyleCnt="2">
        <dgm:presLayoutVars>
          <dgm:bulletEnabled val="1"/>
        </dgm:presLayoutVars>
      </dgm:prSet>
      <dgm:spPr/>
    </dgm:pt>
    <dgm:pt modelId="{54091AF7-C2B8-4F94-BB59-9E32CF66DE65}" type="pres">
      <dgm:prSet presAssocID="{A66DD54D-3F9E-4077-827E-4961D20C6B8B}" presName="sibTrans" presStyleLbl="sibTrans2D1" presStyleIdx="1" presStyleCnt="2"/>
      <dgm:spPr/>
    </dgm:pt>
    <dgm:pt modelId="{AD0E2CC8-6870-4A89-9FE7-305FF998D36C}" type="pres">
      <dgm:prSet presAssocID="{A66DD54D-3F9E-4077-827E-4961D20C6B8B}" presName="connectorText" presStyleLbl="sibTrans2D1" presStyleIdx="1" presStyleCnt="2"/>
      <dgm:spPr/>
    </dgm:pt>
  </dgm:ptLst>
  <dgm:cxnLst>
    <dgm:cxn modelId="{E565182E-9827-4166-A03F-01A7797D73C0}" type="presOf" srcId="{E3E36A78-F176-4009-AED3-15539C90A684}" destId="{2280A9F8-5CA9-49EA-A4C3-0C32E2FF6CCA}" srcOrd="0" destOrd="0" presId="urn:microsoft.com/office/officeart/2005/8/layout/cycle2"/>
    <dgm:cxn modelId="{93872360-2060-4C54-97BD-C0C24CEDC8BD}" type="presOf" srcId="{A66DD54D-3F9E-4077-827E-4961D20C6B8B}" destId="{54091AF7-C2B8-4F94-BB59-9E32CF66DE65}" srcOrd="0" destOrd="0" presId="urn:microsoft.com/office/officeart/2005/8/layout/cycle2"/>
    <dgm:cxn modelId="{E11805A9-3D2A-4873-A8EF-4047E8454289}" srcId="{621D4BA5-1167-442F-A047-D5C7DA100C0B}" destId="{2D27E55C-AF64-4C3B-AEEB-665AE218878D}" srcOrd="0" destOrd="0" parTransId="{4ADAE8E1-0338-413C-875A-60F7696A452F}" sibTransId="{E3E36A78-F176-4009-AED3-15539C90A684}"/>
    <dgm:cxn modelId="{33BE0EB1-2E04-4E0F-B21D-D1BD70B8927F}" type="presOf" srcId="{6AA2F9F8-2817-4889-9295-D45D1B19B1AE}" destId="{2B8B28CA-DFA9-4A1A-AEA7-4C832BDEAEAD}" srcOrd="0" destOrd="0" presId="urn:microsoft.com/office/officeart/2005/8/layout/cycle2"/>
    <dgm:cxn modelId="{D84F91C3-3D60-4A3F-9FFA-99E9D20E1340}" type="presOf" srcId="{2D27E55C-AF64-4C3B-AEEB-665AE218878D}" destId="{EBA9D750-681E-4A1C-8A6F-956C1904EE36}" srcOrd="0" destOrd="0" presId="urn:microsoft.com/office/officeart/2005/8/layout/cycle2"/>
    <dgm:cxn modelId="{FF5911C5-D44A-45C3-9AF6-13378F698C25}" type="presOf" srcId="{E3E36A78-F176-4009-AED3-15539C90A684}" destId="{28B8A9EF-7F01-4391-B359-FD6DEE6FF682}" srcOrd="1" destOrd="0" presId="urn:microsoft.com/office/officeart/2005/8/layout/cycle2"/>
    <dgm:cxn modelId="{3B6D0ECA-6A3E-4B48-81FD-FA1D6653C7A1}" type="presOf" srcId="{A66DD54D-3F9E-4077-827E-4961D20C6B8B}" destId="{AD0E2CC8-6870-4A89-9FE7-305FF998D36C}" srcOrd="1" destOrd="0" presId="urn:microsoft.com/office/officeart/2005/8/layout/cycle2"/>
    <dgm:cxn modelId="{51C808F0-5F52-44EE-9CA7-10E3501F0616}" type="presOf" srcId="{621D4BA5-1167-442F-A047-D5C7DA100C0B}" destId="{8EDA17F4-2EC8-40DA-AFCA-F354E8B1A155}" srcOrd="0" destOrd="0" presId="urn:microsoft.com/office/officeart/2005/8/layout/cycle2"/>
    <dgm:cxn modelId="{779BE4F8-34D2-4F64-874B-CE6543458AFA}" srcId="{621D4BA5-1167-442F-A047-D5C7DA100C0B}" destId="{6AA2F9F8-2817-4889-9295-D45D1B19B1AE}" srcOrd="1" destOrd="0" parTransId="{7552F830-A9B3-43D2-A8BF-E3C83B860BAF}" sibTransId="{A66DD54D-3F9E-4077-827E-4961D20C6B8B}"/>
    <dgm:cxn modelId="{3E10DAED-90FE-44F2-9C03-FE6B8D1A54C9}" type="presParOf" srcId="{8EDA17F4-2EC8-40DA-AFCA-F354E8B1A155}" destId="{EBA9D750-681E-4A1C-8A6F-956C1904EE36}" srcOrd="0" destOrd="0" presId="urn:microsoft.com/office/officeart/2005/8/layout/cycle2"/>
    <dgm:cxn modelId="{D37291B1-738C-4893-8364-763FF232396E}" type="presParOf" srcId="{8EDA17F4-2EC8-40DA-AFCA-F354E8B1A155}" destId="{2280A9F8-5CA9-49EA-A4C3-0C32E2FF6CCA}" srcOrd="1" destOrd="0" presId="urn:microsoft.com/office/officeart/2005/8/layout/cycle2"/>
    <dgm:cxn modelId="{989710EB-72B2-4387-A161-B6569A3F4920}" type="presParOf" srcId="{2280A9F8-5CA9-49EA-A4C3-0C32E2FF6CCA}" destId="{28B8A9EF-7F01-4391-B359-FD6DEE6FF682}" srcOrd="0" destOrd="0" presId="urn:microsoft.com/office/officeart/2005/8/layout/cycle2"/>
    <dgm:cxn modelId="{FF140C03-15A1-424C-A197-EE9C219AB173}" type="presParOf" srcId="{8EDA17F4-2EC8-40DA-AFCA-F354E8B1A155}" destId="{2B8B28CA-DFA9-4A1A-AEA7-4C832BDEAEAD}" srcOrd="2" destOrd="0" presId="urn:microsoft.com/office/officeart/2005/8/layout/cycle2"/>
    <dgm:cxn modelId="{31B07981-85E2-4D5A-A7F9-B101F7EC99C0}" type="presParOf" srcId="{8EDA17F4-2EC8-40DA-AFCA-F354E8B1A155}" destId="{54091AF7-C2B8-4F94-BB59-9E32CF66DE65}" srcOrd="3" destOrd="0" presId="urn:microsoft.com/office/officeart/2005/8/layout/cycle2"/>
    <dgm:cxn modelId="{9B0AD251-EA6F-41D6-91A8-C492D56E6273}" type="presParOf" srcId="{54091AF7-C2B8-4F94-BB59-9E32CF66DE65}" destId="{AD0E2CC8-6870-4A89-9FE7-305FF998D36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85CEA5D-0787-4F1B-BC6B-07400AF87114}"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FFB3C849-3C67-4B3E-B525-D7C3707348BE}">
      <dgm:prSet/>
      <dgm:spPr/>
      <dgm:t>
        <a:bodyPr/>
        <a:lstStyle/>
        <a:p>
          <a:r>
            <a:rPr lang="en-US"/>
            <a:t>Pre-Trip</a:t>
          </a:r>
          <a:br>
            <a:rPr lang="en-US"/>
          </a:br>
          <a:endParaRPr lang="en-US"/>
        </a:p>
      </dgm:t>
    </dgm:pt>
    <dgm:pt modelId="{F91E7B0A-2109-43EA-A79E-FBF4C6312459}" type="parTrans" cxnId="{2C919B80-4AC9-4EA6-9802-61EDA1F8109A}">
      <dgm:prSet/>
      <dgm:spPr/>
      <dgm:t>
        <a:bodyPr/>
        <a:lstStyle/>
        <a:p>
          <a:endParaRPr lang="en-US"/>
        </a:p>
      </dgm:t>
    </dgm:pt>
    <dgm:pt modelId="{C01297FC-6145-47DD-A579-DD7C87687552}" type="sibTrans" cxnId="{2C919B80-4AC9-4EA6-9802-61EDA1F8109A}">
      <dgm:prSet/>
      <dgm:spPr/>
      <dgm:t>
        <a:bodyPr/>
        <a:lstStyle/>
        <a:p>
          <a:endParaRPr lang="en-US"/>
        </a:p>
      </dgm:t>
    </dgm:pt>
    <dgm:pt modelId="{9263F15D-0CF8-4649-81F8-AFE11F9EE5FC}">
      <dgm:prSet/>
      <dgm:spPr/>
      <dgm:t>
        <a:bodyPr/>
        <a:lstStyle/>
        <a:p>
          <a:r>
            <a:rPr lang="en-US"/>
            <a:t>Post-Trip / DVIR</a:t>
          </a:r>
        </a:p>
      </dgm:t>
    </dgm:pt>
    <dgm:pt modelId="{67AB2A26-ED72-4077-BA68-54C8EF95A191}" type="parTrans" cxnId="{44D6F4BF-C046-4D61-929D-A1BCBAF3A516}">
      <dgm:prSet/>
      <dgm:spPr/>
      <dgm:t>
        <a:bodyPr/>
        <a:lstStyle/>
        <a:p>
          <a:endParaRPr lang="en-US"/>
        </a:p>
      </dgm:t>
    </dgm:pt>
    <dgm:pt modelId="{4EC99804-32EB-43BD-B815-1B61AAAA8936}" type="sibTrans" cxnId="{44D6F4BF-C046-4D61-929D-A1BCBAF3A516}">
      <dgm:prSet/>
      <dgm:spPr/>
      <dgm:t>
        <a:bodyPr/>
        <a:lstStyle/>
        <a:p>
          <a:endParaRPr lang="en-US"/>
        </a:p>
      </dgm:t>
    </dgm:pt>
    <dgm:pt modelId="{DAED5335-6609-4B45-84CD-CC4A7AB57911}">
      <dgm:prSet/>
      <dgm:spPr/>
      <dgm:t>
        <a:bodyPr/>
        <a:lstStyle/>
        <a:p>
          <a:r>
            <a:rPr lang="en-US"/>
            <a:t>Roadside</a:t>
          </a:r>
        </a:p>
      </dgm:t>
    </dgm:pt>
    <dgm:pt modelId="{2EC19EAA-1DFA-4BB8-BD1E-204D2AE5A709}" type="parTrans" cxnId="{132F7275-B3CE-4C5E-94ED-D4C9213F57AA}">
      <dgm:prSet/>
      <dgm:spPr/>
      <dgm:t>
        <a:bodyPr/>
        <a:lstStyle/>
        <a:p>
          <a:endParaRPr lang="en-US"/>
        </a:p>
      </dgm:t>
    </dgm:pt>
    <dgm:pt modelId="{CE13BB1E-EBD5-4BB8-A2A4-533081A23167}" type="sibTrans" cxnId="{132F7275-B3CE-4C5E-94ED-D4C9213F57AA}">
      <dgm:prSet/>
      <dgm:spPr/>
      <dgm:t>
        <a:bodyPr/>
        <a:lstStyle/>
        <a:p>
          <a:endParaRPr lang="en-US"/>
        </a:p>
      </dgm:t>
    </dgm:pt>
    <dgm:pt modelId="{87A2AB54-AE8B-4DEC-BFAB-A173B44C2720}">
      <dgm:prSet/>
      <dgm:spPr/>
      <dgm:t>
        <a:bodyPr/>
        <a:lstStyle/>
        <a:p>
          <a:r>
            <a:rPr lang="en-US"/>
            <a:t>Annual</a:t>
          </a:r>
        </a:p>
      </dgm:t>
    </dgm:pt>
    <dgm:pt modelId="{C527C99E-5469-41A8-8D1D-D09F9E6E7FD8}" type="parTrans" cxnId="{9F8B9148-707B-4FAA-AEA6-CE135D130973}">
      <dgm:prSet/>
      <dgm:spPr/>
      <dgm:t>
        <a:bodyPr/>
        <a:lstStyle/>
        <a:p>
          <a:endParaRPr lang="en-US"/>
        </a:p>
      </dgm:t>
    </dgm:pt>
    <dgm:pt modelId="{998FF109-894E-48F0-B8EF-14E8CDA01F4A}" type="sibTrans" cxnId="{9F8B9148-707B-4FAA-AEA6-CE135D130973}">
      <dgm:prSet/>
      <dgm:spPr/>
      <dgm:t>
        <a:bodyPr/>
        <a:lstStyle/>
        <a:p>
          <a:endParaRPr lang="en-US"/>
        </a:p>
      </dgm:t>
    </dgm:pt>
    <dgm:pt modelId="{354578D5-895F-440A-8F0F-64657A3BAB82}">
      <dgm:prSet/>
      <dgm:spPr/>
      <dgm:t>
        <a:bodyPr/>
        <a:lstStyle/>
        <a:p>
          <a:r>
            <a:rPr lang="en-US"/>
            <a:t>En Route</a:t>
          </a:r>
        </a:p>
      </dgm:t>
    </dgm:pt>
    <dgm:pt modelId="{C59D70B7-4B1D-4D20-94F7-FD59E5B2DA98}" type="parTrans" cxnId="{DEEB6048-79F0-400A-871E-965472A2B720}">
      <dgm:prSet/>
      <dgm:spPr/>
      <dgm:t>
        <a:bodyPr/>
        <a:lstStyle/>
        <a:p>
          <a:endParaRPr lang="en-US"/>
        </a:p>
      </dgm:t>
    </dgm:pt>
    <dgm:pt modelId="{4B46F68A-D031-4CFA-BDEF-882D02DD23D2}" type="sibTrans" cxnId="{DEEB6048-79F0-400A-871E-965472A2B720}">
      <dgm:prSet/>
      <dgm:spPr/>
      <dgm:t>
        <a:bodyPr/>
        <a:lstStyle/>
        <a:p>
          <a:endParaRPr lang="en-US"/>
        </a:p>
      </dgm:t>
    </dgm:pt>
    <dgm:pt modelId="{FD18CDC4-2C3F-425F-ACAB-A8B5634F988E}" type="pres">
      <dgm:prSet presAssocID="{D85CEA5D-0787-4F1B-BC6B-07400AF87114}" presName="diagram" presStyleCnt="0">
        <dgm:presLayoutVars>
          <dgm:dir/>
          <dgm:resizeHandles val="exact"/>
        </dgm:presLayoutVars>
      </dgm:prSet>
      <dgm:spPr/>
    </dgm:pt>
    <dgm:pt modelId="{26D00A73-B1EB-4997-878B-03B7F32B2AD9}" type="pres">
      <dgm:prSet presAssocID="{FFB3C849-3C67-4B3E-B525-D7C3707348BE}" presName="node" presStyleLbl="node1" presStyleIdx="0" presStyleCnt="5">
        <dgm:presLayoutVars>
          <dgm:bulletEnabled val="1"/>
        </dgm:presLayoutVars>
      </dgm:prSet>
      <dgm:spPr/>
    </dgm:pt>
    <dgm:pt modelId="{2705C1FA-ADF7-4DB0-9F14-31FCF7F545A9}" type="pres">
      <dgm:prSet presAssocID="{C01297FC-6145-47DD-A579-DD7C87687552}" presName="sibTrans" presStyleCnt="0"/>
      <dgm:spPr/>
    </dgm:pt>
    <dgm:pt modelId="{0B782922-EAB6-40AF-A169-13AAB40A7A33}" type="pres">
      <dgm:prSet presAssocID="{9263F15D-0CF8-4649-81F8-AFE11F9EE5FC}" presName="node" presStyleLbl="node1" presStyleIdx="1" presStyleCnt="5">
        <dgm:presLayoutVars>
          <dgm:bulletEnabled val="1"/>
        </dgm:presLayoutVars>
      </dgm:prSet>
      <dgm:spPr/>
    </dgm:pt>
    <dgm:pt modelId="{ACB51D64-5532-4E62-913E-819BA74C8812}" type="pres">
      <dgm:prSet presAssocID="{4EC99804-32EB-43BD-B815-1B61AAAA8936}" presName="sibTrans" presStyleCnt="0"/>
      <dgm:spPr/>
    </dgm:pt>
    <dgm:pt modelId="{59B0D8EA-1660-4F75-90F7-A30A722F1B43}" type="pres">
      <dgm:prSet presAssocID="{DAED5335-6609-4B45-84CD-CC4A7AB57911}" presName="node" presStyleLbl="node1" presStyleIdx="2" presStyleCnt="5">
        <dgm:presLayoutVars>
          <dgm:bulletEnabled val="1"/>
        </dgm:presLayoutVars>
      </dgm:prSet>
      <dgm:spPr/>
    </dgm:pt>
    <dgm:pt modelId="{DC39A739-E047-497D-A889-CBFF88348E06}" type="pres">
      <dgm:prSet presAssocID="{CE13BB1E-EBD5-4BB8-A2A4-533081A23167}" presName="sibTrans" presStyleCnt="0"/>
      <dgm:spPr/>
    </dgm:pt>
    <dgm:pt modelId="{5A5B774E-267C-44E1-A225-1340EA26753F}" type="pres">
      <dgm:prSet presAssocID="{87A2AB54-AE8B-4DEC-BFAB-A173B44C2720}" presName="node" presStyleLbl="node1" presStyleIdx="3" presStyleCnt="5">
        <dgm:presLayoutVars>
          <dgm:bulletEnabled val="1"/>
        </dgm:presLayoutVars>
      </dgm:prSet>
      <dgm:spPr/>
    </dgm:pt>
    <dgm:pt modelId="{7004D2E3-7982-41E7-BC62-0E82E0FEAE63}" type="pres">
      <dgm:prSet presAssocID="{998FF109-894E-48F0-B8EF-14E8CDA01F4A}" presName="sibTrans" presStyleCnt="0"/>
      <dgm:spPr/>
    </dgm:pt>
    <dgm:pt modelId="{3F6D5B44-616E-46D0-9565-78288EB58430}" type="pres">
      <dgm:prSet presAssocID="{354578D5-895F-440A-8F0F-64657A3BAB82}" presName="node" presStyleLbl="node1" presStyleIdx="4" presStyleCnt="5">
        <dgm:presLayoutVars>
          <dgm:bulletEnabled val="1"/>
        </dgm:presLayoutVars>
      </dgm:prSet>
      <dgm:spPr/>
    </dgm:pt>
  </dgm:ptLst>
  <dgm:cxnLst>
    <dgm:cxn modelId="{DEEB6048-79F0-400A-871E-965472A2B720}" srcId="{D85CEA5D-0787-4F1B-BC6B-07400AF87114}" destId="{354578D5-895F-440A-8F0F-64657A3BAB82}" srcOrd="4" destOrd="0" parTransId="{C59D70B7-4B1D-4D20-94F7-FD59E5B2DA98}" sibTransId="{4B46F68A-D031-4CFA-BDEF-882D02DD23D2}"/>
    <dgm:cxn modelId="{9F8B9148-707B-4FAA-AEA6-CE135D130973}" srcId="{D85CEA5D-0787-4F1B-BC6B-07400AF87114}" destId="{87A2AB54-AE8B-4DEC-BFAB-A173B44C2720}" srcOrd="3" destOrd="0" parTransId="{C527C99E-5469-41A8-8D1D-D09F9E6E7FD8}" sibTransId="{998FF109-894E-48F0-B8EF-14E8CDA01F4A}"/>
    <dgm:cxn modelId="{D12AB473-8E3E-4885-8ABD-D5C715B3445C}" type="presOf" srcId="{9263F15D-0CF8-4649-81F8-AFE11F9EE5FC}" destId="{0B782922-EAB6-40AF-A169-13AAB40A7A33}" srcOrd="0" destOrd="0" presId="urn:microsoft.com/office/officeart/2005/8/layout/default"/>
    <dgm:cxn modelId="{132F7275-B3CE-4C5E-94ED-D4C9213F57AA}" srcId="{D85CEA5D-0787-4F1B-BC6B-07400AF87114}" destId="{DAED5335-6609-4B45-84CD-CC4A7AB57911}" srcOrd="2" destOrd="0" parTransId="{2EC19EAA-1DFA-4BB8-BD1E-204D2AE5A709}" sibTransId="{CE13BB1E-EBD5-4BB8-A2A4-533081A23167}"/>
    <dgm:cxn modelId="{2C919B80-4AC9-4EA6-9802-61EDA1F8109A}" srcId="{D85CEA5D-0787-4F1B-BC6B-07400AF87114}" destId="{FFB3C849-3C67-4B3E-B525-D7C3707348BE}" srcOrd="0" destOrd="0" parTransId="{F91E7B0A-2109-43EA-A79E-FBF4C6312459}" sibTransId="{C01297FC-6145-47DD-A579-DD7C87687552}"/>
    <dgm:cxn modelId="{D2A33EA7-6F08-47DA-80EC-EAE861B2F052}" type="presOf" srcId="{FFB3C849-3C67-4B3E-B525-D7C3707348BE}" destId="{26D00A73-B1EB-4997-878B-03B7F32B2AD9}" srcOrd="0" destOrd="0" presId="urn:microsoft.com/office/officeart/2005/8/layout/default"/>
    <dgm:cxn modelId="{A85067B6-B26C-4E81-B81C-A69D8720C147}" type="presOf" srcId="{D85CEA5D-0787-4F1B-BC6B-07400AF87114}" destId="{FD18CDC4-2C3F-425F-ACAB-A8B5634F988E}" srcOrd="0" destOrd="0" presId="urn:microsoft.com/office/officeart/2005/8/layout/default"/>
    <dgm:cxn modelId="{934733BD-72E2-427D-B7C4-A0E6E7A39B4E}" type="presOf" srcId="{354578D5-895F-440A-8F0F-64657A3BAB82}" destId="{3F6D5B44-616E-46D0-9565-78288EB58430}" srcOrd="0" destOrd="0" presId="urn:microsoft.com/office/officeart/2005/8/layout/default"/>
    <dgm:cxn modelId="{62F291BF-2F12-4653-BAC3-1CEA4B9D7A33}" type="presOf" srcId="{87A2AB54-AE8B-4DEC-BFAB-A173B44C2720}" destId="{5A5B774E-267C-44E1-A225-1340EA26753F}" srcOrd="0" destOrd="0" presId="urn:microsoft.com/office/officeart/2005/8/layout/default"/>
    <dgm:cxn modelId="{44D6F4BF-C046-4D61-929D-A1BCBAF3A516}" srcId="{D85CEA5D-0787-4F1B-BC6B-07400AF87114}" destId="{9263F15D-0CF8-4649-81F8-AFE11F9EE5FC}" srcOrd="1" destOrd="0" parTransId="{67AB2A26-ED72-4077-BA68-54C8EF95A191}" sibTransId="{4EC99804-32EB-43BD-B815-1B61AAAA8936}"/>
    <dgm:cxn modelId="{915CBDFB-7627-453D-83BF-2B742A1AA7DC}" type="presOf" srcId="{DAED5335-6609-4B45-84CD-CC4A7AB57911}" destId="{59B0D8EA-1660-4F75-90F7-A30A722F1B43}" srcOrd="0" destOrd="0" presId="urn:microsoft.com/office/officeart/2005/8/layout/default"/>
    <dgm:cxn modelId="{909F982F-0ADC-4C11-BCD2-105F7D63AD0B}" type="presParOf" srcId="{FD18CDC4-2C3F-425F-ACAB-A8B5634F988E}" destId="{26D00A73-B1EB-4997-878B-03B7F32B2AD9}" srcOrd="0" destOrd="0" presId="urn:microsoft.com/office/officeart/2005/8/layout/default"/>
    <dgm:cxn modelId="{D0D8BA17-C964-4A40-9CB5-A05CE90E8833}" type="presParOf" srcId="{FD18CDC4-2C3F-425F-ACAB-A8B5634F988E}" destId="{2705C1FA-ADF7-4DB0-9F14-31FCF7F545A9}" srcOrd="1" destOrd="0" presId="urn:microsoft.com/office/officeart/2005/8/layout/default"/>
    <dgm:cxn modelId="{B1E11D9C-D220-4B01-A812-2348CB1A15E1}" type="presParOf" srcId="{FD18CDC4-2C3F-425F-ACAB-A8B5634F988E}" destId="{0B782922-EAB6-40AF-A169-13AAB40A7A33}" srcOrd="2" destOrd="0" presId="urn:microsoft.com/office/officeart/2005/8/layout/default"/>
    <dgm:cxn modelId="{89C8BF98-41DA-4C0C-80E3-A506F63A7058}" type="presParOf" srcId="{FD18CDC4-2C3F-425F-ACAB-A8B5634F988E}" destId="{ACB51D64-5532-4E62-913E-819BA74C8812}" srcOrd="3" destOrd="0" presId="urn:microsoft.com/office/officeart/2005/8/layout/default"/>
    <dgm:cxn modelId="{14A60254-D853-481B-B747-C88850BBE9DA}" type="presParOf" srcId="{FD18CDC4-2C3F-425F-ACAB-A8B5634F988E}" destId="{59B0D8EA-1660-4F75-90F7-A30A722F1B43}" srcOrd="4" destOrd="0" presId="urn:microsoft.com/office/officeart/2005/8/layout/default"/>
    <dgm:cxn modelId="{579D77ED-810A-43C2-9ABC-59C9ECAC7CD4}" type="presParOf" srcId="{FD18CDC4-2C3F-425F-ACAB-A8B5634F988E}" destId="{DC39A739-E047-497D-A889-CBFF88348E06}" srcOrd="5" destOrd="0" presId="urn:microsoft.com/office/officeart/2005/8/layout/default"/>
    <dgm:cxn modelId="{8337189D-1E87-41E0-8C42-1FD6915C3E04}" type="presParOf" srcId="{FD18CDC4-2C3F-425F-ACAB-A8B5634F988E}" destId="{5A5B774E-267C-44E1-A225-1340EA26753F}" srcOrd="6" destOrd="0" presId="urn:microsoft.com/office/officeart/2005/8/layout/default"/>
    <dgm:cxn modelId="{A595028D-4D6B-437A-8989-0D811906C41B}" type="presParOf" srcId="{FD18CDC4-2C3F-425F-ACAB-A8B5634F988E}" destId="{7004D2E3-7982-41E7-BC62-0E82E0FEAE63}" srcOrd="7" destOrd="0" presId="urn:microsoft.com/office/officeart/2005/8/layout/default"/>
    <dgm:cxn modelId="{971F270F-B1E2-4F19-B226-6CA466CF0D39}" type="presParOf" srcId="{FD18CDC4-2C3F-425F-ACAB-A8B5634F988E}" destId="{3F6D5B44-616E-46D0-9565-78288EB58430}"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79AAAD-BC17-43D4-ABD0-908F019F32DD}">
      <dsp:nvSpPr>
        <dsp:cNvPr id="0" name=""/>
        <dsp:cNvSpPr/>
      </dsp:nvSpPr>
      <dsp:spPr>
        <a:xfrm>
          <a:off x="0" y="0"/>
          <a:ext cx="6703695" cy="1958102"/>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Stands for “Behavior Analysis and Safety Improvement Category – (There are 7)</a:t>
          </a:r>
        </a:p>
      </dsp:txBody>
      <dsp:txXfrm>
        <a:off x="57351" y="57351"/>
        <a:ext cx="4679843" cy="1843400"/>
      </dsp:txXfrm>
    </dsp:sp>
    <dsp:sp modelId="{443A4E14-2EB2-46DB-ABD8-11DEAEC0EA64}">
      <dsp:nvSpPr>
        <dsp:cNvPr id="0" name=""/>
        <dsp:cNvSpPr/>
      </dsp:nvSpPr>
      <dsp:spPr>
        <a:xfrm>
          <a:off x="1183004" y="2393235"/>
          <a:ext cx="6703695" cy="1958102"/>
        </a:xfrm>
        <a:prstGeom prst="roundRect">
          <a:avLst>
            <a:gd name="adj" fmla="val 10000"/>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Unsafe Driving, Crash Indicator, HOS, Vehicle Maintenance, Controlled Substance/Alcohol, HazMat, Driver Fitness</a:t>
          </a:r>
        </a:p>
      </dsp:txBody>
      <dsp:txXfrm>
        <a:off x="1240355" y="2450586"/>
        <a:ext cx="4133221" cy="1843400"/>
      </dsp:txXfrm>
    </dsp:sp>
    <dsp:sp modelId="{D5253679-A4D2-4076-9BAD-AB908D076531}">
      <dsp:nvSpPr>
        <dsp:cNvPr id="0" name=""/>
        <dsp:cNvSpPr/>
      </dsp:nvSpPr>
      <dsp:spPr>
        <a:xfrm>
          <a:off x="5430928" y="1539285"/>
          <a:ext cx="1272766" cy="1272766"/>
        </a:xfrm>
        <a:prstGeom prst="downArrow">
          <a:avLst>
            <a:gd name="adj1" fmla="val 55000"/>
            <a:gd name="adj2" fmla="val 45000"/>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717300" y="1539285"/>
        <a:ext cx="700022" cy="9577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A9D750-681E-4A1C-8A6F-956C1904EE36}">
      <dsp:nvSpPr>
        <dsp:cNvPr id="0" name=""/>
        <dsp:cNvSpPr/>
      </dsp:nvSpPr>
      <dsp:spPr>
        <a:xfrm>
          <a:off x="1301" y="181613"/>
          <a:ext cx="2818123" cy="2818123"/>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u="sng" kern="1200"/>
            <a:t>Pre-Trip vs. Post-Trip: </a:t>
          </a:r>
          <a:r>
            <a:rPr lang="en-US" sz="1400" kern="1200"/>
            <a:t>What’s the difference?</a:t>
          </a:r>
          <a:br>
            <a:rPr lang="en-US" sz="1400" kern="1200"/>
          </a:br>
          <a:br>
            <a:rPr lang="en-US" sz="1400" kern="1200"/>
          </a:br>
          <a:r>
            <a:rPr lang="en-US" sz="1400" kern="1200">
              <a:sym typeface="Wingdings" panose="05000000000000000000" pitchFamily="2" charset="2"/>
            </a:rPr>
            <a:t></a:t>
          </a:r>
          <a:r>
            <a:rPr lang="en-US" sz="1400" kern="1200"/>
            <a:t> Pre-Trip is to be done at the BEGINNING OF SHIFT</a:t>
          </a:r>
          <a:br>
            <a:rPr lang="en-US" sz="1400" kern="1200"/>
          </a:br>
          <a:r>
            <a:rPr lang="en-US" sz="1400" kern="1200">
              <a:sym typeface="Wingdings" panose="05000000000000000000" pitchFamily="2" charset="2"/>
            </a:rPr>
            <a:t></a:t>
          </a:r>
          <a:r>
            <a:rPr lang="en-US" sz="1400" kern="1200"/>
            <a:t> Post-Trip (DVIR) is to be done at the end of shift</a:t>
          </a:r>
          <a:br>
            <a:rPr lang="en-US" sz="1400" kern="1200"/>
          </a:br>
          <a:endParaRPr lang="en-US" sz="1400" kern="1200"/>
        </a:p>
      </dsp:txBody>
      <dsp:txXfrm>
        <a:off x="414006" y="594318"/>
        <a:ext cx="1992713" cy="1992713"/>
      </dsp:txXfrm>
    </dsp:sp>
    <dsp:sp modelId="{2280A9F8-5CA9-49EA-A4C3-0C32E2FF6CCA}">
      <dsp:nvSpPr>
        <dsp:cNvPr id="0" name=""/>
        <dsp:cNvSpPr/>
      </dsp:nvSpPr>
      <dsp:spPr>
        <a:xfrm>
          <a:off x="2599772" y="-216666"/>
          <a:ext cx="1756665" cy="95111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2599772" y="-26443"/>
        <a:ext cx="1471330" cy="570670"/>
      </dsp:txXfrm>
    </dsp:sp>
    <dsp:sp modelId="{2B8B28CA-DFA9-4A1A-AEA7-4C832BDEAEAD}">
      <dsp:nvSpPr>
        <dsp:cNvPr id="0" name=""/>
        <dsp:cNvSpPr/>
      </dsp:nvSpPr>
      <dsp:spPr>
        <a:xfrm>
          <a:off x="4236218" y="181613"/>
          <a:ext cx="2818123" cy="2818123"/>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Maintaining equipment prevents unexpected equipment conditions that could potentially contribute to vehicle accidents.</a:t>
          </a:r>
        </a:p>
      </dsp:txBody>
      <dsp:txXfrm>
        <a:off x="4648923" y="594318"/>
        <a:ext cx="1992713" cy="1992713"/>
      </dsp:txXfrm>
    </dsp:sp>
    <dsp:sp modelId="{54091AF7-C2B8-4F94-BB59-9E32CF66DE65}">
      <dsp:nvSpPr>
        <dsp:cNvPr id="0" name=""/>
        <dsp:cNvSpPr/>
      </dsp:nvSpPr>
      <dsp:spPr>
        <a:xfrm rot="10800000">
          <a:off x="2699206" y="2446899"/>
          <a:ext cx="1756665" cy="95111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10800000">
        <a:off x="2984541" y="2637122"/>
        <a:ext cx="1471330" cy="5706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D00A73-B1EB-4997-878B-03B7F32B2AD9}">
      <dsp:nvSpPr>
        <dsp:cNvPr id="0" name=""/>
        <dsp:cNvSpPr/>
      </dsp:nvSpPr>
      <dsp:spPr>
        <a:xfrm>
          <a:off x="0" y="218479"/>
          <a:ext cx="2536031" cy="1521618"/>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en-US" sz="4200" kern="1200"/>
            <a:t>Pre-Trip</a:t>
          </a:r>
          <a:br>
            <a:rPr lang="en-US" sz="4200" kern="1200"/>
          </a:br>
          <a:endParaRPr lang="en-US" sz="4200" kern="1200"/>
        </a:p>
      </dsp:txBody>
      <dsp:txXfrm>
        <a:off x="0" y="218479"/>
        <a:ext cx="2536031" cy="1521618"/>
      </dsp:txXfrm>
    </dsp:sp>
    <dsp:sp modelId="{0B782922-EAB6-40AF-A169-13AAB40A7A33}">
      <dsp:nvSpPr>
        <dsp:cNvPr id="0" name=""/>
        <dsp:cNvSpPr/>
      </dsp:nvSpPr>
      <dsp:spPr>
        <a:xfrm>
          <a:off x="2789634" y="218479"/>
          <a:ext cx="2536031" cy="1521618"/>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en-US" sz="4200" kern="1200"/>
            <a:t>Post-Trip / DVIR</a:t>
          </a:r>
        </a:p>
      </dsp:txBody>
      <dsp:txXfrm>
        <a:off x="2789634" y="218479"/>
        <a:ext cx="2536031" cy="1521618"/>
      </dsp:txXfrm>
    </dsp:sp>
    <dsp:sp modelId="{59B0D8EA-1660-4F75-90F7-A30A722F1B43}">
      <dsp:nvSpPr>
        <dsp:cNvPr id="0" name=""/>
        <dsp:cNvSpPr/>
      </dsp:nvSpPr>
      <dsp:spPr>
        <a:xfrm>
          <a:off x="5579268" y="218479"/>
          <a:ext cx="2536031" cy="152161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en-US" sz="4200" kern="1200"/>
            <a:t>Roadside</a:t>
          </a:r>
        </a:p>
      </dsp:txBody>
      <dsp:txXfrm>
        <a:off x="5579268" y="218479"/>
        <a:ext cx="2536031" cy="1521618"/>
      </dsp:txXfrm>
    </dsp:sp>
    <dsp:sp modelId="{5A5B774E-267C-44E1-A225-1340EA26753F}">
      <dsp:nvSpPr>
        <dsp:cNvPr id="0" name=""/>
        <dsp:cNvSpPr/>
      </dsp:nvSpPr>
      <dsp:spPr>
        <a:xfrm>
          <a:off x="1394817" y="1993701"/>
          <a:ext cx="2536031" cy="1521618"/>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en-US" sz="4200" kern="1200"/>
            <a:t>Annual</a:t>
          </a:r>
        </a:p>
      </dsp:txBody>
      <dsp:txXfrm>
        <a:off x="1394817" y="1993701"/>
        <a:ext cx="2536031" cy="1521618"/>
      </dsp:txXfrm>
    </dsp:sp>
    <dsp:sp modelId="{3F6D5B44-616E-46D0-9565-78288EB58430}">
      <dsp:nvSpPr>
        <dsp:cNvPr id="0" name=""/>
        <dsp:cNvSpPr/>
      </dsp:nvSpPr>
      <dsp:spPr>
        <a:xfrm>
          <a:off x="4184451" y="1993701"/>
          <a:ext cx="2536031" cy="1521618"/>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en-US" sz="4200" kern="1200"/>
            <a:t>En Route</a:t>
          </a:r>
        </a:p>
      </dsp:txBody>
      <dsp:txXfrm>
        <a:off x="4184451" y="1993701"/>
        <a:ext cx="2536031" cy="1521618"/>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A701D4F-3503-478B-A911-B1C197FE7F6C}" type="datetimeFigureOut">
              <a:rPr lang="en-US" smtClean="0"/>
              <a:t>8/17/2026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573232D-B53C-45C1-8895-9A0B45F7C571}" type="slidenum">
              <a:rPr lang="en-US" smtClean="0"/>
              <a:t>‹#›</a:t>
            </a:fld>
            <a:endParaRPr lang="en-US"/>
          </a:p>
        </p:txBody>
      </p:sp>
    </p:spTree>
    <p:extLst>
      <p:ext uri="{BB962C8B-B14F-4D97-AF65-F5344CB8AC3E}">
        <p14:creationId xmlns:p14="http://schemas.microsoft.com/office/powerpoint/2010/main" val="1762007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73232D-B53C-45C1-8895-9A0B45F7C571}" type="slidenum">
              <a:rPr lang="en-US" smtClean="0"/>
              <a:t>1</a:t>
            </a:fld>
            <a:endParaRPr lang="en-US"/>
          </a:p>
        </p:txBody>
      </p:sp>
    </p:spTree>
    <p:extLst>
      <p:ext uri="{BB962C8B-B14F-4D97-AF65-F5344CB8AC3E}">
        <p14:creationId xmlns:p14="http://schemas.microsoft.com/office/powerpoint/2010/main" val="359841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73232D-B53C-45C1-8895-9A0B45F7C571}" type="slidenum">
              <a:rPr lang="en-US" smtClean="0"/>
              <a:t>7</a:t>
            </a:fld>
            <a:endParaRPr lang="en-US"/>
          </a:p>
        </p:txBody>
      </p:sp>
    </p:spTree>
    <p:extLst>
      <p:ext uri="{BB962C8B-B14F-4D97-AF65-F5344CB8AC3E}">
        <p14:creationId xmlns:p14="http://schemas.microsoft.com/office/powerpoint/2010/main" val="788220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73232D-B53C-45C1-8895-9A0B45F7C571}" type="slidenum">
              <a:rPr lang="en-US" smtClean="0"/>
              <a:t>8</a:t>
            </a:fld>
            <a:endParaRPr lang="en-US"/>
          </a:p>
        </p:txBody>
      </p:sp>
    </p:spTree>
    <p:extLst>
      <p:ext uri="{BB962C8B-B14F-4D97-AF65-F5344CB8AC3E}">
        <p14:creationId xmlns:p14="http://schemas.microsoft.com/office/powerpoint/2010/main" val="2372063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73232D-B53C-45C1-8895-9A0B45F7C571}" type="slidenum">
              <a:rPr lang="en-US" smtClean="0"/>
              <a:t>9</a:t>
            </a:fld>
            <a:endParaRPr lang="en-US"/>
          </a:p>
        </p:txBody>
      </p:sp>
    </p:spTree>
    <p:extLst>
      <p:ext uri="{BB962C8B-B14F-4D97-AF65-F5344CB8AC3E}">
        <p14:creationId xmlns:p14="http://schemas.microsoft.com/office/powerpoint/2010/main" val="1136935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73232D-B53C-45C1-8895-9A0B45F7C571}" type="slidenum">
              <a:rPr lang="en-US" smtClean="0"/>
              <a:t>12</a:t>
            </a:fld>
            <a:endParaRPr lang="en-US"/>
          </a:p>
        </p:txBody>
      </p:sp>
    </p:spTree>
    <p:extLst>
      <p:ext uri="{BB962C8B-B14F-4D97-AF65-F5344CB8AC3E}">
        <p14:creationId xmlns:p14="http://schemas.microsoft.com/office/powerpoint/2010/main" val="4063199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73232D-B53C-45C1-8895-9A0B45F7C571}" type="slidenum">
              <a:rPr lang="en-US" smtClean="0"/>
              <a:t>13</a:t>
            </a:fld>
            <a:endParaRPr lang="en-US"/>
          </a:p>
        </p:txBody>
      </p:sp>
    </p:spTree>
    <p:extLst>
      <p:ext uri="{BB962C8B-B14F-4D97-AF65-F5344CB8AC3E}">
        <p14:creationId xmlns:p14="http://schemas.microsoft.com/office/powerpoint/2010/main" val="811174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654E009-C7B5-4F00-9BC1-043DB373011A}"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C67A344-8C3F-4826-A20D-799DE14CCF4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CCFEA9A-0367-4D6E-9537-F78B4CFD330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828800"/>
            <a:ext cx="43053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828800"/>
            <a:ext cx="43053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17CD86F-891B-46D1-9806-89B74C2316EB}"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12D6C41F-1755-42D1-AFA0-A5C7EF9C3027}"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B004CE7-45AC-4687-A67F-6E729C87819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D49774B-5F5B-4E67-B2DF-C418AD1152A1}"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1681488-B318-4C56-8FEA-679159A7916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B5AD72A-56E5-4449-A9E4-BB444BAF7A79}"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E52070E-99EC-4927-90B5-207793E757E6}"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228600"/>
            <a:ext cx="21907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228600"/>
            <a:ext cx="64198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C40DD0F-AD24-4AD9-A426-7CA10DE882D4}"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9CA5B-66B8-28FF-E6B9-C70EC3C99294}"/>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82C4E7A1-3E6E-072F-19E4-98ACF655C69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63EB7CA0-732D-2E22-58E1-33BC13B0ED4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21EE31A-A424-F3A3-12C3-52539E6496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A6AB6A-84DB-CC82-5622-14F3EDC9C778}"/>
              </a:ext>
            </a:extLst>
          </p:cNvPr>
          <p:cNvSpPr>
            <a:spLocks noGrp="1"/>
          </p:cNvSpPr>
          <p:nvPr>
            <p:ph type="sldNum" sz="quarter" idx="12"/>
          </p:nvPr>
        </p:nvSpPr>
        <p:spPr/>
        <p:txBody>
          <a:bodyPr/>
          <a:lstStyle/>
          <a:p>
            <a:fld id="{D654E009-C7B5-4F00-9BC1-043DB373011A}" type="slidenum">
              <a:rPr lang="en-US" smtClean="0"/>
              <a:pPr/>
              <a:t>‹#›</a:t>
            </a:fld>
            <a:endParaRPr lang="en-US"/>
          </a:p>
        </p:txBody>
      </p:sp>
    </p:spTree>
    <p:extLst>
      <p:ext uri="{BB962C8B-B14F-4D97-AF65-F5344CB8AC3E}">
        <p14:creationId xmlns:p14="http://schemas.microsoft.com/office/powerpoint/2010/main" val="1663407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7DB02-9588-450F-AE3E-919FD17A7B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306A88-244A-66EF-D8E6-C0FDC422E2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81B8F7-82CD-A09C-9B3C-06D5EFB4873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D510A2D-C31A-1438-5351-53F45B0506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57D012-1C0C-75BA-DA71-B9EEF2B92201}"/>
              </a:ext>
            </a:extLst>
          </p:cNvPr>
          <p:cNvSpPr>
            <a:spLocks noGrp="1"/>
          </p:cNvSpPr>
          <p:nvPr>
            <p:ph type="sldNum" sz="quarter" idx="12"/>
          </p:nvPr>
        </p:nvSpPr>
        <p:spPr/>
        <p:txBody>
          <a:bodyPr/>
          <a:lstStyle/>
          <a:p>
            <a:fld id="{6C67A344-8C3F-4826-A20D-799DE14CCF4F}" type="slidenum">
              <a:rPr lang="en-US" smtClean="0"/>
              <a:pPr/>
              <a:t>‹#›</a:t>
            </a:fld>
            <a:endParaRPr lang="en-US"/>
          </a:p>
        </p:txBody>
      </p:sp>
    </p:spTree>
    <p:extLst>
      <p:ext uri="{BB962C8B-B14F-4D97-AF65-F5344CB8AC3E}">
        <p14:creationId xmlns:p14="http://schemas.microsoft.com/office/powerpoint/2010/main" val="33852730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C1751-3C6E-4ADC-2A68-4310D4F58BBA}"/>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ABE225D-0B6F-55E9-73D8-3D0FA1E6B8DE}"/>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B41B0D-6C31-6009-2EA2-B0CA060DDF9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3BE1AB7-B734-5AA9-4415-DDA6F50A26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4D36DA-3882-E1EF-186C-5D633C138B34}"/>
              </a:ext>
            </a:extLst>
          </p:cNvPr>
          <p:cNvSpPr>
            <a:spLocks noGrp="1"/>
          </p:cNvSpPr>
          <p:nvPr>
            <p:ph type="sldNum" sz="quarter" idx="12"/>
          </p:nvPr>
        </p:nvSpPr>
        <p:spPr/>
        <p:txBody>
          <a:bodyPr/>
          <a:lstStyle/>
          <a:p>
            <a:fld id="{CCCFEA9A-0367-4D6E-9537-F78B4CFD3309}" type="slidenum">
              <a:rPr lang="en-US" smtClean="0"/>
              <a:pPr/>
              <a:t>‹#›</a:t>
            </a:fld>
            <a:endParaRPr lang="en-US"/>
          </a:p>
        </p:txBody>
      </p:sp>
    </p:spTree>
    <p:extLst>
      <p:ext uri="{BB962C8B-B14F-4D97-AF65-F5344CB8AC3E}">
        <p14:creationId xmlns:p14="http://schemas.microsoft.com/office/powerpoint/2010/main" val="28080122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A63E3-CF60-A5F1-7ECD-95A6E2A4DF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8CE435-DAB2-2AA8-00B6-0EF8FD20BEE9}"/>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4E1864-3E93-1217-7DCA-512C88CCB7C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E4CA5F-9966-5D9A-1E54-C8DB6963DA0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89B7B40F-33CD-A23B-F497-0A7274BAF0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50A1E6-2527-272A-E191-12F9CA2E3A30}"/>
              </a:ext>
            </a:extLst>
          </p:cNvPr>
          <p:cNvSpPr>
            <a:spLocks noGrp="1"/>
          </p:cNvSpPr>
          <p:nvPr>
            <p:ph type="sldNum" sz="quarter" idx="12"/>
          </p:nvPr>
        </p:nvSpPr>
        <p:spPr/>
        <p:txBody>
          <a:bodyPr/>
          <a:lstStyle/>
          <a:p>
            <a:fld id="{617CD86F-891B-46D1-9806-89B74C2316EB}" type="slidenum">
              <a:rPr lang="en-US" smtClean="0"/>
              <a:pPr/>
              <a:t>‹#›</a:t>
            </a:fld>
            <a:endParaRPr lang="en-US"/>
          </a:p>
        </p:txBody>
      </p:sp>
    </p:spTree>
    <p:extLst>
      <p:ext uri="{BB962C8B-B14F-4D97-AF65-F5344CB8AC3E}">
        <p14:creationId xmlns:p14="http://schemas.microsoft.com/office/powerpoint/2010/main" val="40032655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852FE-7760-A5ED-B669-79529915AE55}"/>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C6F4B2-58CE-EB72-2013-7884D21A10F0}"/>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F92F6EF-FB34-7B7A-8D9F-00B6ACCC6612}"/>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BF2960-B6F6-FBBA-3FD2-8164609CA0E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3B83526-5BAA-E12C-2B32-FBB5BCFB4C7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B731BCF-BEDE-8FBC-A848-C34FAA73B6A1}"/>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E3F802E1-F7D5-291F-3B8A-B5E0AD9703E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3701B65-020F-37A5-41E8-FDFAB0E315B6}"/>
              </a:ext>
            </a:extLst>
          </p:cNvPr>
          <p:cNvSpPr>
            <a:spLocks noGrp="1"/>
          </p:cNvSpPr>
          <p:nvPr>
            <p:ph type="sldNum" sz="quarter" idx="12"/>
          </p:nvPr>
        </p:nvSpPr>
        <p:spPr/>
        <p:txBody>
          <a:bodyPr/>
          <a:lstStyle/>
          <a:p>
            <a:fld id="{12D6C41F-1755-42D1-AFA0-A5C7EF9C3027}" type="slidenum">
              <a:rPr lang="en-US" smtClean="0"/>
              <a:pPr/>
              <a:t>‹#›</a:t>
            </a:fld>
            <a:endParaRPr lang="en-US"/>
          </a:p>
        </p:txBody>
      </p:sp>
    </p:spTree>
    <p:extLst>
      <p:ext uri="{BB962C8B-B14F-4D97-AF65-F5344CB8AC3E}">
        <p14:creationId xmlns:p14="http://schemas.microsoft.com/office/powerpoint/2010/main" val="1425113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082B6-FA56-520E-B532-8D44E7AE53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A36669-B618-96BD-A8D8-B0EB5FDB3F6D}"/>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8919FB07-0FC2-1804-62CF-C71D3058B6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DD67399-E22C-9C24-8751-AD1521A47E81}"/>
              </a:ext>
            </a:extLst>
          </p:cNvPr>
          <p:cNvSpPr>
            <a:spLocks noGrp="1"/>
          </p:cNvSpPr>
          <p:nvPr>
            <p:ph type="sldNum" sz="quarter" idx="12"/>
          </p:nvPr>
        </p:nvSpPr>
        <p:spPr/>
        <p:txBody>
          <a:bodyPr/>
          <a:lstStyle/>
          <a:p>
            <a:fld id="{9B004CE7-45AC-4687-A67F-6E729C87819B}" type="slidenum">
              <a:rPr lang="en-US" smtClean="0"/>
              <a:pPr/>
              <a:t>‹#›</a:t>
            </a:fld>
            <a:endParaRPr lang="en-US"/>
          </a:p>
        </p:txBody>
      </p:sp>
    </p:spTree>
    <p:extLst>
      <p:ext uri="{BB962C8B-B14F-4D97-AF65-F5344CB8AC3E}">
        <p14:creationId xmlns:p14="http://schemas.microsoft.com/office/powerpoint/2010/main" val="37913017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514955-4DA6-62B7-EF8C-E78A7412629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F6E44631-F951-43D6-B6EB-1D9994395E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5719AF-F3F8-6697-E7F2-4BF49F03C87D}"/>
              </a:ext>
            </a:extLst>
          </p:cNvPr>
          <p:cNvSpPr>
            <a:spLocks noGrp="1"/>
          </p:cNvSpPr>
          <p:nvPr>
            <p:ph type="sldNum" sz="quarter" idx="12"/>
          </p:nvPr>
        </p:nvSpPr>
        <p:spPr/>
        <p:txBody>
          <a:bodyPr/>
          <a:lstStyle/>
          <a:p>
            <a:fld id="{FD49774B-5F5B-4E67-B2DF-C418AD1152A1}" type="slidenum">
              <a:rPr lang="en-US" smtClean="0"/>
              <a:pPr/>
              <a:t>‹#›</a:t>
            </a:fld>
            <a:endParaRPr lang="en-US"/>
          </a:p>
        </p:txBody>
      </p:sp>
    </p:spTree>
    <p:extLst>
      <p:ext uri="{BB962C8B-B14F-4D97-AF65-F5344CB8AC3E}">
        <p14:creationId xmlns:p14="http://schemas.microsoft.com/office/powerpoint/2010/main" val="34892506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F3272-4542-3D5B-E535-40BB1B14F20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BFF8DA47-F368-463D-E953-2E2F82864DA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F3D1D9-D6A2-79CF-D3C1-3EDA24197FF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D65B29A-E7AA-16FA-9563-33BD8C4B77C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86FCA5F4-4BAC-ECBF-DDD4-DFE5EF8AAD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4BD4E7-D737-081D-657B-59426E1C8A02}"/>
              </a:ext>
            </a:extLst>
          </p:cNvPr>
          <p:cNvSpPr>
            <a:spLocks noGrp="1"/>
          </p:cNvSpPr>
          <p:nvPr>
            <p:ph type="sldNum" sz="quarter" idx="12"/>
          </p:nvPr>
        </p:nvSpPr>
        <p:spPr/>
        <p:txBody>
          <a:bodyPr/>
          <a:lstStyle/>
          <a:p>
            <a:fld id="{21681488-B318-4C56-8FEA-679159A79161}" type="slidenum">
              <a:rPr lang="en-US" smtClean="0"/>
              <a:pPr/>
              <a:t>‹#›</a:t>
            </a:fld>
            <a:endParaRPr lang="en-US"/>
          </a:p>
        </p:txBody>
      </p:sp>
    </p:spTree>
    <p:extLst>
      <p:ext uri="{BB962C8B-B14F-4D97-AF65-F5344CB8AC3E}">
        <p14:creationId xmlns:p14="http://schemas.microsoft.com/office/powerpoint/2010/main" val="23186715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03440-92E4-2319-48B3-256E8F66FEC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02C0294-2A26-DDE5-82C6-9C7F72F2210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D2D96AB5-C375-32E4-3892-8BD8C4FA8BB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98F970F-AE64-A4AA-1276-7D956045098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DE88BC3-2EB9-5186-6AC9-759987CE10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81E281-6EA1-A6B7-A7F6-D0750086F018}"/>
              </a:ext>
            </a:extLst>
          </p:cNvPr>
          <p:cNvSpPr>
            <a:spLocks noGrp="1"/>
          </p:cNvSpPr>
          <p:nvPr>
            <p:ph type="sldNum" sz="quarter" idx="12"/>
          </p:nvPr>
        </p:nvSpPr>
        <p:spPr/>
        <p:txBody>
          <a:bodyPr/>
          <a:lstStyle/>
          <a:p>
            <a:fld id="{2B5AD72A-56E5-4449-A9E4-BB444BAF7A79}" type="slidenum">
              <a:rPr lang="en-US" smtClean="0"/>
              <a:pPr/>
              <a:t>‹#›</a:t>
            </a:fld>
            <a:endParaRPr lang="en-US"/>
          </a:p>
        </p:txBody>
      </p:sp>
    </p:spTree>
    <p:extLst>
      <p:ext uri="{BB962C8B-B14F-4D97-AF65-F5344CB8AC3E}">
        <p14:creationId xmlns:p14="http://schemas.microsoft.com/office/powerpoint/2010/main" val="17493784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7AA47-5FB2-0309-D62F-CE826ECE00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986646-3550-FAA7-C6A0-65BEA84351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4EB4CC-7EF5-5E43-8586-574F9300AE4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FC559AE-44D4-8D85-2B95-71A96509C4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CD92AC-8E37-1A0F-CAA8-C4E27856A711}"/>
              </a:ext>
            </a:extLst>
          </p:cNvPr>
          <p:cNvSpPr>
            <a:spLocks noGrp="1"/>
          </p:cNvSpPr>
          <p:nvPr>
            <p:ph type="sldNum" sz="quarter" idx="12"/>
          </p:nvPr>
        </p:nvSpPr>
        <p:spPr/>
        <p:txBody>
          <a:bodyPr/>
          <a:lstStyle/>
          <a:p>
            <a:fld id="{DE52070E-99EC-4927-90B5-207793E757E6}" type="slidenum">
              <a:rPr lang="en-US" smtClean="0"/>
              <a:pPr/>
              <a:t>‹#›</a:t>
            </a:fld>
            <a:endParaRPr lang="en-US"/>
          </a:p>
        </p:txBody>
      </p:sp>
    </p:spTree>
    <p:extLst>
      <p:ext uri="{BB962C8B-B14F-4D97-AF65-F5344CB8AC3E}">
        <p14:creationId xmlns:p14="http://schemas.microsoft.com/office/powerpoint/2010/main" val="27101922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01E481-509E-3E4D-98C3-E4B47107538B}"/>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6B40DF-AC82-FF79-391B-F82F446D7A8B}"/>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F4BE8E-8079-8F30-B99B-0CA16B66007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95564AC-88C5-EF5A-1C2A-2280633EF2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54D87F-2DDD-8719-1810-E9BD3D78974D}"/>
              </a:ext>
            </a:extLst>
          </p:cNvPr>
          <p:cNvSpPr>
            <a:spLocks noGrp="1"/>
          </p:cNvSpPr>
          <p:nvPr>
            <p:ph type="sldNum" sz="quarter" idx="12"/>
          </p:nvPr>
        </p:nvSpPr>
        <p:spPr/>
        <p:txBody>
          <a:bodyPr/>
          <a:lstStyle/>
          <a:p>
            <a:fld id="{FC40DD0F-AD24-4AD9-A426-7CA10DE882D4}" type="slidenum">
              <a:rPr lang="en-US" smtClean="0"/>
              <a:pPr/>
              <a:t>‹#›</a:t>
            </a:fld>
            <a:endParaRPr lang="en-US"/>
          </a:p>
        </p:txBody>
      </p:sp>
    </p:spTree>
    <p:extLst>
      <p:ext uri="{BB962C8B-B14F-4D97-AF65-F5344CB8AC3E}">
        <p14:creationId xmlns:p14="http://schemas.microsoft.com/office/powerpoint/2010/main" val="37378814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DF1E9-E699-C797-B917-6E03EF359615}"/>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C258DA3-DCC9-2D6D-4BC2-B5A753A2B80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EBE5A4C-9F57-1340-67F5-1A55D121E6AD}"/>
              </a:ext>
            </a:extLst>
          </p:cNvPr>
          <p:cNvSpPr>
            <a:spLocks noGrp="1"/>
          </p:cNvSpPr>
          <p:nvPr>
            <p:ph type="dt" sz="half" idx="10"/>
          </p:nvPr>
        </p:nvSpPr>
        <p:spPr/>
        <p:txBody>
          <a:bodyPr/>
          <a:lstStyle/>
          <a:p>
            <a:fld id="{5CEF6568-3CC8-44F5-BD42-DCEBD08A467A}" type="datetimeFigureOut">
              <a:rPr lang="en-US" smtClean="0"/>
              <a:t>8/17/2026</a:t>
            </a:fld>
            <a:endParaRPr lang="en-US"/>
          </a:p>
        </p:txBody>
      </p:sp>
      <p:sp>
        <p:nvSpPr>
          <p:cNvPr id="5" name="Footer Placeholder 4">
            <a:extLst>
              <a:ext uri="{FF2B5EF4-FFF2-40B4-BE49-F238E27FC236}">
                <a16:creationId xmlns:a16="http://schemas.microsoft.com/office/drawing/2014/main" id="{8B34ED74-EC74-5FB6-5613-F2C73E2BF9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7979CC-2259-9B5C-D760-A6DEF943C179}"/>
              </a:ext>
            </a:extLst>
          </p:cNvPr>
          <p:cNvSpPr>
            <a:spLocks noGrp="1"/>
          </p:cNvSpPr>
          <p:nvPr>
            <p:ph type="sldNum" sz="quarter" idx="12"/>
          </p:nvPr>
        </p:nvSpPr>
        <p:spPr/>
        <p:txBody>
          <a:bodyPr/>
          <a:lstStyle/>
          <a:p>
            <a:fld id="{47EB316B-267C-44F6-82F0-57B4D98803FA}" type="slidenum">
              <a:rPr lang="en-US" smtClean="0"/>
              <a:t>‹#›</a:t>
            </a:fld>
            <a:endParaRPr lang="en-US"/>
          </a:p>
        </p:txBody>
      </p:sp>
    </p:spTree>
    <p:extLst>
      <p:ext uri="{BB962C8B-B14F-4D97-AF65-F5344CB8AC3E}">
        <p14:creationId xmlns:p14="http://schemas.microsoft.com/office/powerpoint/2010/main" val="6126813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B5F0-AE80-47A5-8526-E5ED1BD591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EA48B7-2798-A71D-0E77-298FDF307A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AA126B-B7E2-F0D5-F32F-7F9A65A01BE9}"/>
              </a:ext>
            </a:extLst>
          </p:cNvPr>
          <p:cNvSpPr>
            <a:spLocks noGrp="1"/>
          </p:cNvSpPr>
          <p:nvPr>
            <p:ph type="dt" sz="half" idx="10"/>
          </p:nvPr>
        </p:nvSpPr>
        <p:spPr/>
        <p:txBody>
          <a:bodyPr/>
          <a:lstStyle/>
          <a:p>
            <a:fld id="{5CEF6568-3CC8-44F5-BD42-DCEBD08A467A}" type="datetimeFigureOut">
              <a:rPr lang="en-US" smtClean="0"/>
              <a:t>8/17/2026</a:t>
            </a:fld>
            <a:endParaRPr lang="en-US"/>
          </a:p>
        </p:txBody>
      </p:sp>
      <p:sp>
        <p:nvSpPr>
          <p:cNvPr id="5" name="Footer Placeholder 4">
            <a:extLst>
              <a:ext uri="{FF2B5EF4-FFF2-40B4-BE49-F238E27FC236}">
                <a16:creationId xmlns:a16="http://schemas.microsoft.com/office/drawing/2014/main" id="{E9E55B4D-5D5C-FC73-215C-33C6CAEFC8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4F05BD-11FD-F967-1706-E0D2302612B0}"/>
              </a:ext>
            </a:extLst>
          </p:cNvPr>
          <p:cNvSpPr>
            <a:spLocks noGrp="1"/>
          </p:cNvSpPr>
          <p:nvPr>
            <p:ph type="sldNum" sz="quarter" idx="12"/>
          </p:nvPr>
        </p:nvSpPr>
        <p:spPr/>
        <p:txBody>
          <a:bodyPr/>
          <a:lstStyle/>
          <a:p>
            <a:fld id="{47EB316B-267C-44F6-82F0-57B4D98803FA}" type="slidenum">
              <a:rPr lang="en-US" smtClean="0"/>
              <a:t>‹#›</a:t>
            </a:fld>
            <a:endParaRPr lang="en-US"/>
          </a:p>
        </p:txBody>
      </p:sp>
    </p:spTree>
    <p:extLst>
      <p:ext uri="{BB962C8B-B14F-4D97-AF65-F5344CB8AC3E}">
        <p14:creationId xmlns:p14="http://schemas.microsoft.com/office/powerpoint/2010/main" val="2490765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CFD12-0ACE-73F0-EA4C-E482F425FA5F}"/>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7B6E89A5-AD39-63B0-F5FA-6032E0336CBA}"/>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D03C18-B427-E80E-2192-07248331A716}"/>
              </a:ext>
            </a:extLst>
          </p:cNvPr>
          <p:cNvSpPr>
            <a:spLocks noGrp="1"/>
          </p:cNvSpPr>
          <p:nvPr>
            <p:ph type="dt" sz="half" idx="10"/>
          </p:nvPr>
        </p:nvSpPr>
        <p:spPr/>
        <p:txBody>
          <a:bodyPr/>
          <a:lstStyle/>
          <a:p>
            <a:fld id="{5CEF6568-3CC8-44F5-BD42-DCEBD08A467A}" type="datetimeFigureOut">
              <a:rPr lang="en-US" smtClean="0"/>
              <a:t>8/17/2026</a:t>
            </a:fld>
            <a:endParaRPr lang="en-US"/>
          </a:p>
        </p:txBody>
      </p:sp>
      <p:sp>
        <p:nvSpPr>
          <p:cNvPr id="5" name="Footer Placeholder 4">
            <a:extLst>
              <a:ext uri="{FF2B5EF4-FFF2-40B4-BE49-F238E27FC236}">
                <a16:creationId xmlns:a16="http://schemas.microsoft.com/office/drawing/2014/main" id="{2B5CE3E8-3AC7-5814-41CC-58C5A8E776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87F072-EA72-FEFB-2723-8731D9CF7B11}"/>
              </a:ext>
            </a:extLst>
          </p:cNvPr>
          <p:cNvSpPr>
            <a:spLocks noGrp="1"/>
          </p:cNvSpPr>
          <p:nvPr>
            <p:ph type="sldNum" sz="quarter" idx="12"/>
          </p:nvPr>
        </p:nvSpPr>
        <p:spPr/>
        <p:txBody>
          <a:bodyPr/>
          <a:lstStyle/>
          <a:p>
            <a:fld id="{47EB316B-267C-44F6-82F0-57B4D98803FA}" type="slidenum">
              <a:rPr lang="en-US" smtClean="0"/>
              <a:t>‹#›</a:t>
            </a:fld>
            <a:endParaRPr lang="en-US"/>
          </a:p>
        </p:txBody>
      </p:sp>
    </p:spTree>
    <p:extLst>
      <p:ext uri="{BB962C8B-B14F-4D97-AF65-F5344CB8AC3E}">
        <p14:creationId xmlns:p14="http://schemas.microsoft.com/office/powerpoint/2010/main" val="2257215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E9A09-82D3-2309-EA90-FBE0A74812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2268B0-B896-8966-E745-41CA6CF5AE7C}"/>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F5C31B-34B0-296A-014D-C445FBCC3EDC}"/>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9D8DD2-9B6C-D185-9108-A46DFB331C2F}"/>
              </a:ext>
            </a:extLst>
          </p:cNvPr>
          <p:cNvSpPr>
            <a:spLocks noGrp="1"/>
          </p:cNvSpPr>
          <p:nvPr>
            <p:ph type="dt" sz="half" idx="10"/>
          </p:nvPr>
        </p:nvSpPr>
        <p:spPr/>
        <p:txBody>
          <a:bodyPr/>
          <a:lstStyle/>
          <a:p>
            <a:fld id="{5CEF6568-3CC8-44F5-BD42-DCEBD08A467A}" type="datetimeFigureOut">
              <a:rPr lang="en-US" smtClean="0"/>
              <a:t>8/17/2026</a:t>
            </a:fld>
            <a:endParaRPr lang="en-US"/>
          </a:p>
        </p:txBody>
      </p:sp>
      <p:sp>
        <p:nvSpPr>
          <p:cNvPr id="6" name="Footer Placeholder 5">
            <a:extLst>
              <a:ext uri="{FF2B5EF4-FFF2-40B4-BE49-F238E27FC236}">
                <a16:creationId xmlns:a16="http://schemas.microsoft.com/office/drawing/2014/main" id="{DF694B08-A873-F0CF-54CA-0C32E880F3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19B66B-4FDD-76EC-D56E-CD74D6DBA3CB}"/>
              </a:ext>
            </a:extLst>
          </p:cNvPr>
          <p:cNvSpPr>
            <a:spLocks noGrp="1"/>
          </p:cNvSpPr>
          <p:nvPr>
            <p:ph type="sldNum" sz="quarter" idx="12"/>
          </p:nvPr>
        </p:nvSpPr>
        <p:spPr/>
        <p:txBody>
          <a:bodyPr/>
          <a:lstStyle/>
          <a:p>
            <a:fld id="{47EB316B-267C-44F6-82F0-57B4D98803FA}" type="slidenum">
              <a:rPr lang="en-US" smtClean="0"/>
              <a:t>‹#›</a:t>
            </a:fld>
            <a:endParaRPr lang="en-US"/>
          </a:p>
        </p:txBody>
      </p:sp>
    </p:spTree>
    <p:extLst>
      <p:ext uri="{BB962C8B-B14F-4D97-AF65-F5344CB8AC3E}">
        <p14:creationId xmlns:p14="http://schemas.microsoft.com/office/powerpoint/2010/main" val="36260799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D238-86CF-0341-6774-C7553E6F1541}"/>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0DD853-6499-2672-A240-171689A96F4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0F28C71-3F8F-F374-E3CD-47D73394D22F}"/>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108C3F-0FF3-C951-0DB9-A0E772D1D870}"/>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37576F71-A9DD-8FBA-2E55-A04E7BE93C39}"/>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25C70C-31FF-49A1-8C3A-F1346DFC4643}"/>
              </a:ext>
            </a:extLst>
          </p:cNvPr>
          <p:cNvSpPr>
            <a:spLocks noGrp="1"/>
          </p:cNvSpPr>
          <p:nvPr>
            <p:ph type="dt" sz="half" idx="10"/>
          </p:nvPr>
        </p:nvSpPr>
        <p:spPr/>
        <p:txBody>
          <a:bodyPr/>
          <a:lstStyle/>
          <a:p>
            <a:fld id="{5CEF6568-3CC8-44F5-BD42-DCEBD08A467A}" type="datetimeFigureOut">
              <a:rPr lang="en-US" smtClean="0"/>
              <a:t>8/17/2026</a:t>
            </a:fld>
            <a:endParaRPr lang="en-US"/>
          </a:p>
        </p:txBody>
      </p:sp>
      <p:sp>
        <p:nvSpPr>
          <p:cNvPr id="8" name="Footer Placeholder 7">
            <a:extLst>
              <a:ext uri="{FF2B5EF4-FFF2-40B4-BE49-F238E27FC236}">
                <a16:creationId xmlns:a16="http://schemas.microsoft.com/office/drawing/2014/main" id="{E75C147E-AB71-119B-2A5F-57BC00B437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E167F4-B16A-483B-7771-7FD0B641BE0F}"/>
              </a:ext>
            </a:extLst>
          </p:cNvPr>
          <p:cNvSpPr>
            <a:spLocks noGrp="1"/>
          </p:cNvSpPr>
          <p:nvPr>
            <p:ph type="sldNum" sz="quarter" idx="12"/>
          </p:nvPr>
        </p:nvSpPr>
        <p:spPr/>
        <p:txBody>
          <a:bodyPr/>
          <a:lstStyle/>
          <a:p>
            <a:fld id="{47EB316B-267C-44F6-82F0-57B4D98803FA}" type="slidenum">
              <a:rPr lang="en-US" smtClean="0"/>
              <a:t>‹#›</a:t>
            </a:fld>
            <a:endParaRPr lang="en-US"/>
          </a:p>
        </p:txBody>
      </p:sp>
    </p:spTree>
    <p:extLst>
      <p:ext uri="{BB962C8B-B14F-4D97-AF65-F5344CB8AC3E}">
        <p14:creationId xmlns:p14="http://schemas.microsoft.com/office/powerpoint/2010/main" val="22891500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6D375-A03F-F452-2C50-BC45A9F45A5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9DD722F-2DA0-1149-199E-0E9E90D50BE3}"/>
              </a:ext>
            </a:extLst>
          </p:cNvPr>
          <p:cNvSpPr>
            <a:spLocks noGrp="1"/>
          </p:cNvSpPr>
          <p:nvPr>
            <p:ph type="dt" sz="half" idx="10"/>
          </p:nvPr>
        </p:nvSpPr>
        <p:spPr/>
        <p:txBody>
          <a:bodyPr/>
          <a:lstStyle/>
          <a:p>
            <a:fld id="{5CEF6568-3CC8-44F5-BD42-DCEBD08A467A}" type="datetimeFigureOut">
              <a:rPr lang="en-US" smtClean="0"/>
              <a:t>8/17/2026</a:t>
            </a:fld>
            <a:endParaRPr lang="en-US"/>
          </a:p>
        </p:txBody>
      </p:sp>
      <p:sp>
        <p:nvSpPr>
          <p:cNvPr id="4" name="Footer Placeholder 3">
            <a:extLst>
              <a:ext uri="{FF2B5EF4-FFF2-40B4-BE49-F238E27FC236}">
                <a16:creationId xmlns:a16="http://schemas.microsoft.com/office/drawing/2014/main" id="{90E03B3C-3B33-2623-C3C8-E26307A792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D93219-2F51-F088-70F3-9C2FB4856A3E}"/>
              </a:ext>
            </a:extLst>
          </p:cNvPr>
          <p:cNvSpPr>
            <a:spLocks noGrp="1"/>
          </p:cNvSpPr>
          <p:nvPr>
            <p:ph type="sldNum" sz="quarter" idx="12"/>
          </p:nvPr>
        </p:nvSpPr>
        <p:spPr/>
        <p:txBody>
          <a:bodyPr/>
          <a:lstStyle/>
          <a:p>
            <a:fld id="{47EB316B-267C-44F6-82F0-57B4D98803FA}" type="slidenum">
              <a:rPr lang="en-US" smtClean="0"/>
              <a:t>‹#›</a:t>
            </a:fld>
            <a:endParaRPr lang="en-US"/>
          </a:p>
        </p:txBody>
      </p:sp>
    </p:spTree>
    <p:extLst>
      <p:ext uri="{BB962C8B-B14F-4D97-AF65-F5344CB8AC3E}">
        <p14:creationId xmlns:p14="http://schemas.microsoft.com/office/powerpoint/2010/main" val="10605085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51954C-0FBE-432B-DD8A-4A50CA96E0C9}"/>
              </a:ext>
            </a:extLst>
          </p:cNvPr>
          <p:cNvSpPr>
            <a:spLocks noGrp="1"/>
          </p:cNvSpPr>
          <p:nvPr>
            <p:ph type="dt" sz="half" idx="10"/>
          </p:nvPr>
        </p:nvSpPr>
        <p:spPr/>
        <p:txBody>
          <a:bodyPr/>
          <a:lstStyle/>
          <a:p>
            <a:fld id="{5CEF6568-3CC8-44F5-BD42-DCEBD08A467A}" type="datetimeFigureOut">
              <a:rPr lang="en-US" smtClean="0"/>
              <a:t>8/17/2026</a:t>
            </a:fld>
            <a:endParaRPr lang="en-US"/>
          </a:p>
        </p:txBody>
      </p:sp>
      <p:sp>
        <p:nvSpPr>
          <p:cNvPr id="3" name="Footer Placeholder 2">
            <a:extLst>
              <a:ext uri="{FF2B5EF4-FFF2-40B4-BE49-F238E27FC236}">
                <a16:creationId xmlns:a16="http://schemas.microsoft.com/office/drawing/2014/main" id="{E7F636F0-7452-790E-CE8C-D5075ABA62A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7DC772-BBE9-9D77-1BC5-D151247D9A23}"/>
              </a:ext>
            </a:extLst>
          </p:cNvPr>
          <p:cNvSpPr>
            <a:spLocks noGrp="1"/>
          </p:cNvSpPr>
          <p:nvPr>
            <p:ph type="sldNum" sz="quarter" idx="12"/>
          </p:nvPr>
        </p:nvSpPr>
        <p:spPr/>
        <p:txBody>
          <a:bodyPr/>
          <a:lstStyle/>
          <a:p>
            <a:fld id="{47EB316B-267C-44F6-82F0-57B4D98803FA}" type="slidenum">
              <a:rPr lang="en-US" smtClean="0"/>
              <a:t>‹#›</a:t>
            </a:fld>
            <a:endParaRPr lang="en-US"/>
          </a:p>
        </p:txBody>
      </p:sp>
    </p:spTree>
    <p:extLst>
      <p:ext uri="{BB962C8B-B14F-4D97-AF65-F5344CB8AC3E}">
        <p14:creationId xmlns:p14="http://schemas.microsoft.com/office/powerpoint/2010/main" val="30887546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B05AB-F65F-7585-48BE-9D5B367544D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5D6CB2AB-9540-245A-D8E5-A5C5A01B06E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9E4296-89DB-3F54-DEE8-DA94B6D5060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BC4D461-516A-6F0E-36CF-FF2BB65E4002}"/>
              </a:ext>
            </a:extLst>
          </p:cNvPr>
          <p:cNvSpPr>
            <a:spLocks noGrp="1"/>
          </p:cNvSpPr>
          <p:nvPr>
            <p:ph type="dt" sz="half" idx="10"/>
          </p:nvPr>
        </p:nvSpPr>
        <p:spPr/>
        <p:txBody>
          <a:bodyPr/>
          <a:lstStyle/>
          <a:p>
            <a:fld id="{5CEF6568-3CC8-44F5-BD42-DCEBD08A467A}" type="datetimeFigureOut">
              <a:rPr lang="en-US" smtClean="0"/>
              <a:t>8/17/2026</a:t>
            </a:fld>
            <a:endParaRPr lang="en-US"/>
          </a:p>
        </p:txBody>
      </p:sp>
      <p:sp>
        <p:nvSpPr>
          <p:cNvPr id="6" name="Footer Placeholder 5">
            <a:extLst>
              <a:ext uri="{FF2B5EF4-FFF2-40B4-BE49-F238E27FC236}">
                <a16:creationId xmlns:a16="http://schemas.microsoft.com/office/drawing/2014/main" id="{EA8BDAC5-0518-FC50-57D4-DD8452E66F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8779B9-21F5-B99F-FF95-80D27DF2C45A}"/>
              </a:ext>
            </a:extLst>
          </p:cNvPr>
          <p:cNvSpPr>
            <a:spLocks noGrp="1"/>
          </p:cNvSpPr>
          <p:nvPr>
            <p:ph type="sldNum" sz="quarter" idx="12"/>
          </p:nvPr>
        </p:nvSpPr>
        <p:spPr/>
        <p:txBody>
          <a:bodyPr/>
          <a:lstStyle/>
          <a:p>
            <a:fld id="{47EB316B-267C-44F6-82F0-57B4D98803FA}" type="slidenum">
              <a:rPr lang="en-US" smtClean="0"/>
              <a:t>‹#›</a:t>
            </a:fld>
            <a:endParaRPr lang="en-US"/>
          </a:p>
        </p:txBody>
      </p:sp>
    </p:spTree>
    <p:extLst>
      <p:ext uri="{BB962C8B-B14F-4D97-AF65-F5344CB8AC3E}">
        <p14:creationId xmlns:p14="http://schemas.microsoft.com/office/powerpoint/2010/main" val="11415121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7FB00-A033-CA3F-9A9A-A00E23BE348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C738C98-C9D2-A75A-695F-00995A1B7A8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5913FFB6-1C67-94C6-3B66-87CA3945FCF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68061DB-D2C1-1869-2761-3DB586FBFB5D}"/>
              </a:ext>
            </a:extLst>
          </p:cNvPr>
          <p:cNvSpPr>
            <a:spLocks noGrp="1"/>
          </p:cNvSpPr>
          <p:nvPr>
            <p:ph type="dt" sz="half" idx="10"/>
          </p:nvPr>
        </p:nvSpPr>
        <p:spPr/>
        <p:txBody>
          <a:bodyPr/>
          <a:lstStyle/>
          <a:p>
            <a:fld id="{5CEF6568-3CC8-44F5-BD42-DCEBD08A467A}" type="datetimeFigureOut">
              <a:rPr lang="en-US" smtClean="0"/>
              <a:t>8/17/2026</a:t>
            </a:fld>
            <a:endParaRPr lang="en-US"/>
          </a:p>
        </p:txBody>
      </p:sp>
      <p:sp>
        <p:nvSpPr>
          <p:cNvPr id="6" name="Footer Placeholder 5">
            <a:extLst>
              <a:ext uri="{FF2B5EF4-FFF2-40B4-BE49-F238E27FC236}">
                <a16:creationId xmlns:a16="http://schemas.microsoft.com/office/drawing/2014/main" id="{E53E6E6B-F78B-9410-7B1E-9E39594D74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2BA1F0-295F-5799-7BA0-283B88C47242}"/>
              </a:ext>
            </a:extLst>
          </p:cNvPr>
          <p:cNvSpPr>
            <a:spLocks noGrp="1"/>
          </p:cNvSpPr>
          <p:nvPr>
            <p:ph type="sldNum" sz="quarter" idx="12"/>
          </p:nvPr>
        </p:nvSpPr>
        <p:spPr/>
        <p:txBody>
          <a:bodyPr/>
          <a:lstStyle/>
          <a:p>
            <a:fld id="{47EB316B-267C-44F6-82F0-57B4D98803FA}" type="slidenum">
              <a:rPr lang="en-US" smtClean="0"/>
              <a:t>‹#›</a:t>
            </a:fld>
            <a:endParaRPr lang="en-US"/>
          </a:p>
        </p:txBody>
      </p:sp>
    </p:spTree>
    <p:extLst>
      <p:ext uri="{BB962C8B-B14F-4D97-AF65-F5344CB8AC3E}">
        <p14:creationId xmlns:p14="http://schemas.microsoft.com/office/powerpoint/2010/main" val="31734898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B7AEC-F7D9-5EE3-FB41-A0094AD303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9585168-302D-B339-4687-3EA2BB8675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ED4085-D425-9606-6E3F-470B103F0407}"/>
              </a:ext>
            </a:extLst>
          </p:cNvPr>
          <p:cNvSpPr>
            <a:spLocks noGrp="1"/>
          </p:cNvSpPr>
          <p:nvPr>
            <p:ph type="dt" sz="half" idx="10"/>
          </p:nvPr>
        </p:nvSpPr>
        <p:spPr/>
        <p:txBody>
          <a:bodyPr/>
          <a:lstStyle/>
          <a:p>
            <a:fld id="{5CEF6568-3CC8-44F5-BD42-DCEBD08A467A}" type="datetimeFigureOut">
              <a:rPr lang="en-US" smtClean="0"/>
              <a:t>8/17/2026</a:t>
            </a:fld>
            <a:endParaRPr lang="en-US"/>
          </a:p>
        </p:txBody>
      </p:sp>
      <p:sp>
        <p:nvSpPr>
          <p:cNvPr id="5" name="Footer Placeholder 4">
            <a:extLst>
              <a:ext uri="{FF2B5EF4-FFF2-40B4-BE49-F238E27FC236}">
                <a16:creationId xmlns:a16="http://schemas.microsoft.com/office/drawing/2014/main" id="{6FFF6F3D-726D-B665-06B2-96C9A56156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6F9B56-0C04-E57A-87AE-DB185CBEF49B}"/>
              </a:ext>
            </a:extLst>
          </p:cNvPr>
          <p:cNvSpPr>
            <a:spLocks noGrp="1"/>
          </p:cNvSpPr>
          <p:nvPr>
            <p:ph type="sldNum" sz="quarter" idx="12"/>
          </p:nvPr>
        </p:nvSpPr>
        <p:spPr/>
        <p:txBody>
          <a:bodyPr/>
          <a:lstStyle/>
          <a:p>
            <a:fld id="{47EB316B-267C-44F6-82F0-57B4D98803FA}" type="slidenum">
              <a:rPr lang="en-US" smtClean="0"/>
              <a:t>‹#›</a:t>
            </a:fld>
            <a:endParaRPr lang="en-US"/>
          </a:p>
        </p:txBody>
      </p:sp>
    </p:spTree>
    <p:extLst>
      <p:ext uri="{BB962C8B-B14F-4D97-AF65-F5344CB8AC3E}">
        <p14:creationId xmlns:p14="http://schemas.microsoft.com/office/powerpoint/2010/main" val="14432488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4A41B8-8690-31FC-2DC2-A1FF44CB7AC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B13F0C-092B-5156-71B8-E7590838A6BA}"/>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4904F2-CFFF-D8F0-2A36-8F6A1AE72F92}"/>
              </a:ext>
            </a:extLst>
          </p:cNvPr>
          <p:cNvSpPr>
            <a:spLocks noGrp="1"/>
          </p:cNvSpPr>
          <p:nvPr>
            <p:ph type="dt" sz="half" idx="10"/>
          </p:nvPr>
        </p:nvSpPr>
        <p:spPr/>
        <p:txBody>
          <a:bodyPr/>
          <a:lstStyle/>
          <a:p>
            <a:fld id="{5CEF6568-3CC8-44F5-BD42-DCEBD08A467A}" type="datetimeFigureOut">
              <a:rPr lang="en-US" smtClean="0"/>
              <a:t>8/17/2026</a:t>
            </a:fld>
            <a:endParaRPr lang="en-US"/>
          </a:p>
        </p:txBody>
      </p:sp>
      <p:sp>
        <p:nvSpPr>
          <p:cNvPr id="5" name="Footer Placeholder 4">
            <a:extLst>
              <a:ext uri="{FF2B5EF4-FFF2-40B4-BE49-F238E27FC236}">
                <a16:creationId xmlns:a16="http://schemas.microsoft.com/office/drawing/2014/main" id="{675AC5C3-EB27-D2B8-EE6F-14D710CD8B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B35692-C44C-E3CA-9B3A-87EE42FC182A}"/>
              </a:ext>
            </a:extLst>
          </p:cNvPr>
          <p:cNvSpPr>
            <a:spLocks noGrp="1"/>
          </p:cNvSpPr>
          <p:nvPr>
            <p:ph type="sldNum" sz="quarter" idx="12"/>
          </p:nvPr>
        </p:nvSpPr>
        <p:spPr/>
        <p:txBody>
          <a:bodyPr/>
          <a:lstStyle/>
          <a:p>
            <a:fld id="{47EB316B-267C-44F6-82F0-57B4D98803FA}" type="slidenum">
              <a:rPr lang="en-US" smtClean="0"/>
              <a:t>‹#›</a:t>
            </a:fld>
            <a:endParaRPr lang="en-US"/>
          </a:p>
        </p:txBody>
      </p:sp>
    </p:spTree>
    <p:extLst>
      <p:ext uri="{BB962C8B-B14F-4D97-AF65-F5344CB8AC3E}">
        <p14:creationId xmlns:p14="http://schemas.microsoft.com/office/powerpoint/2010/main" val="618750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0" y="228600"/>
            <a:ext cx="7467600" cy="990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228600" y="1828800"/>
            <a:ext cx="87630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6200" y="6477000"/>
            <a:ext cx="18288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endParaRPr lang="en-US"/>
          </a:p>
        </p:txBody>
      </p:sp>
      <p:sp>
        <p:nvSpPr>
          <p:cNvPr id="1029" name="Rectangle 5"/>
          <p:cNvSpPr>
            <a:spLocks noGrp="1" noChangeArrowheads="1"/>
          </p:cNvSpPr>
          <p:nvPr>
            <p:ph type="ftr" sz="quarter" idx="3"/>
          </p:nvPr>
        </p:nvSpPr>
        <p:spPr bwMode="auto">
          <a:xfrm>
            <a:off x="1981200" y="6477000"/>
            <a:ext cx="2895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endParaRPr lang="en-US"/>
          </a:p>
        </p:txBody>
      </p:sp>
      <p:sp>
        <p:nvSpPr>
          <p:cNvPr id="1030" name="Rectangle 6"/>
          <p:cNvSpPr>
            <a:spLocks noGrp="1" noChangeArrowheads="1"/>
          </p:cNvSpPr>
          <p:nvPr>
            <p:ph type="sldNum" sz="quarter" idx="4"/>
          </p:nvPr>
        </p:nvSpPr>
        <p:spPr bwMode="auto">
          <a:xfrm>
            <a:off x="5029200" y="6477000"/>
            <a:ext cx="1676400" cy="3159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76B681C1-23E2-4AF7-B1A9-6C926CCCD9D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4000">
          <a:solidFill>
            <a:srgbClr val="C60E30"/>
          </a:solidFill>
          <a:latin typeface="+mj-lt"/>
          <a:ea typeface="+mj-ea"/>
          <a:cs typeface="+mj-cs"/>
        </a:defRPr>
      </a:lvl1pPr>
      <a:lvl2pPr algn="l" rtl="0" eaLnBrk="1" fontAlgn="base" hangingPunct="1">
        <a:spcBef>
          <a:spcPct val="0"/>
        </a:spcBef>
        <a:spcAft>
          <a:spcPct val="0"/>
        </a:spcAft>
        <a:defRPr sz="4000">
          <a:solidFill>
            <a:srgbClr val="C60E30"/>
          </a:solidFill>
          <a:latin typeface="Trebuchet MS" pitchFamily="34" charset="0"/>
        </a:defRPr>
      </a:lvl2pPr>
      <a:lvl3pPr algn="l" rtl="0" eaLnBrk="1" fontAlgn="base" hangingPunct="1">
        <a:spcBef>
          <a:spcPct val="0"/>
        </a:spcBef>
        <a:spcAft>
          <a:spcPct val="0"/>
        </a:spcAft>
        <a:defRPr sz="4000">
          <a:solidFill>
            <a:srgbClr val="C60E30"/>
          </a:solidFill>
          <a:latin typeface="Trebuchet MS" pitchFamily="34" charset="0"/>
        </a:defRPr>
      </a:lvl3pPr>
      <a:lvl4pPr algn="l" rtl="0" eaLnBrk="1" fontAlgn="base" hangingPunct="1">
        <a:spcBef>
          <a:spcPct val="0"/>
        </a:spcBef>
        <a:spcAft>
          <a:spcPct val="0"/>
        </a:spcAft>
        <a:defRPr sz="4000">
          <a:solidFill>
            <a:srgbClr val="C60E30"/>
          </a:solidFill>
          <a:latin typeface="Trebuchet MS" pitchFamily="34" charset="0"/>
        </a:defRPr>
      </a:lvl4pPr>
      <a:lvl5pPr algn="l" rtl="0" eaLnBrk="1" fontAlgn="base" hangingPunct="1">
        <a:spcBef>
          <a:spcPct val="0"/>
        </a:spcBef>
        <a:spcAft>
          <a:spcPct val="0"/>
        </a:spcAft>
        <a:defRPr sz="4000">
          <a:solidFill>
            <a:srgbClr val="C60E30"/>
          </a:solidFill>
          <a:latin typeface="Trebuchet MS" pitchFamily="34" charset="0"/>
        </a:defRPr>
      </a:lvl5pPr>
      <a:lvl6pPr marL="457200" algn="l" rtl="0" eaLnBrk="1" fontAlgn="base" hangingPunct="1">
        <a:spcBef>
          <a:spcPct val="0"/>
        </a:spcBef>
        <a:spcAft>
          <a:spcPct val="0"/>
        </a:spcAft>
        <a:defRPr sz="4000">
          <a:solidFill>
            <a:srgbClr val="C60E30"/>
          </a:solidFill>
          <a:latin typeface="Trebuchet MS" pitchFamily="34" charset="0"/>
        </a:defRPr>
      </a:lvl6pPr>
      <a:lvl7pPr marL="914400" algn="l" rtl="0" eaLnBrk="1" fontAlgn="base" hangingPunct="1">
        <a:spcBef>
          <a:spcPct val="0"/>
        </a:spcBef>
        <a:spcAft>
          <a:spcPct val="0"/>
        </a:spcAft>
        <a:defRPr sz="4000">
          <a:solidFill>
            <a:srgbClr val="C60E30"/>
          </a:solidFill>
          <a:latin typeface="Trebuchet MS" pitchFamily="34" charset="0"/>
        </a:defRPr>
      </a:lvl7pPr>
      <a:lvl8pPr marL="1371600" algn="l" rtl="0" eaLnBrk="1" fontAlgn="base" hangingPunct="1">
        <a:spcBef>
          <a:spcPct val="0"/>
        </a:spcBef>
        <a:spcAft>
          <a:spcPct val="0"/>
        </a:spcAft>
        <a:defRPr sz="4000">
          <a:solidFill>
            <a:srgbClr val="C60E30"/>
          </a:solidFill>
          <a:latin typeface="Trebuchet MS" pitchFamily="34" charset="0"/>
        </a:defRPr>
      </a:lvl8pPr>
      <a:lvl9pPr marL="1828800" algn="l" rtl="0" eaLnBrk="1" fontAlgn="base" hangingPunct="1">
        <a:spcBef>
          <a:spcPct val="0"/>
        </a:spcBef>
        <a:spcAft>
          <a:spcPct val="0"/>
        </a:spcAft>
        <a:defRPr sz="4000">
          <a:solidFill>
            <a:srgbClr val="C60E30"/>
          </a:solidFill>
          <a:latin typeface="Trebuchet MS"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25B0F9-4812-DB52-DF87-E2B670CD040C}"/>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0F30376-93CC-18F6-83E5-D8A8109BD0D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3D22E7-3480-DE56-6E14-36220197B18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BA04B520-62E6-9039-4225-FEC27C0D18A2}"/>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8470072-14B0-8F57-4F18-A61337440BD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76B681C1-23E2-4AF7-B1A9-6C926CCCD9D4}" type="slidenum">
              <a:rPr lang="en-US" smtClean="0"/>
              <a:pPr/>
              <a:t>‹#›</a:t>
            </a:fld>
            <a:endParaRPr lang="en-US"/>
          </a:p>
        </p:txBody>
      </p:sp>
    </p:spTree>
    <p:extLst>
      <p:ext uri="{BB962C8B-B14F-4D97-AF65-F5344CB8AC3E}">
        <p14:creationId xmlns:p14="http://schemas.microsoft.com/office/powerpoint/2010/main" val="14703027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DC0E24-6968-4127-8577-7ED0B53B6993}"/>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80A244-853C-8419-FAD0-D1F6DD8A322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CB1D8B-04FF-94E1-3363-4902A9562CE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5CEF6568-3CC8-44F5-BD42-DCEBD08A467A}" type="datetimeFigureOut">
              <a:rPr lang="en-US" smtClean="0"/>
              <a:t>8/17/2026</a:t>
            </a:fld>
            <a:endParaRPr lang="en-US"/>
          </a:p>
        </p:txBody>
      </p:sp>
      <p:sp>
        <p:nvSpPr>
          <p:cNvPr id="5" name="Footer Placeholder 4">
            <a:extLst>
              <a:ext uri="{FF2B5EF4-FFF2-40B4-BE49-F238E27FC236}">
                <a16:creationId xmlns:a16="http://schemas.microsoft.com/office/drawing/2014/main" id="{566978CD-DC22-F61B-DCC5-892E115CD88B}"/>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38D0E74-224E-CD2F-23E7-F16F731195C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47EB316B-267C-44F6-82F0-57B4D98803FA}" type="slidenum">
              <a:rPr lang="en-US" smtClean="0"/>
              <a:t>‹#›</a:t>
            </a:fld>
            <a:endParaRPr lang="en-US"/>
          </a:p>
        </p:txBody>
      </p:sp>
    </p:spTree>
    <p:extLst>
      <p:ext uri="{BB962C8B-B14F-4D97-AF65-F5344CB8AC3E}">
        <p14:creationId xmlns:p14="http://schemas.microsoft.com/office/powerpoint/2010/main" val="21997560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8" Type="http://schemas.microsoft.com/office/2017/06/relationships/model3d" Target="../media/model3d1.glb"/><Relationship Id="rId3" Type="http://schemas.openxmlformats.org/officeDocument/2006/relationships/hyperlink" Target="https://www.ecfr.gov/current/title-49/part-399" TargetMode="External"/><Relationship Id="rId7" Type="http://schemas.openxmlformats.org/officeDocument/2006/relationships/hyperlink" Target="https://www.ecfr.gov/current/title-49/section-395.5" TargetMode="External"/><Relationship Id="rId2" Type="http://schemas.openxmlformats.org/officeDocument/2006/relationships/hyperlink" Target="https://www.ecfr.gov/current/title-49/part-390" TargetMode="External"/><Relationship Id="rId1" Type="http://schemas.openxmlformats.org/officeDocument/2006/relationships/slideLayout" Target="../slideLayouts/slideLayout13.xml"/><Relationship Id="rId6" Type="http://schemas.openxmlformats.org/officeDocument/2006/relationships/hyperlink" Target="https://www.ecfr.gov/current/title-49/section-395.3" TargetMode="External"/><Relationship Id="rId5" Type="http://schemas.openxmlformats.org/officeDocument/2006/relationships/hyperlink" Target="https://www.ecfr.gov/current/title-49/section-390.23#p-390.23(b)(1)" TargetMode="External"/><Relationship Id="rId4" Type="http://schemas.openxmlformats.org/officeDocument/2006/relationships/hyperlink" Target="https://www.govinfo.gov/link/uscode/42/5191" TargetMode="External"/><Relationship Id="rId9"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hyperlink" Target="https://www.ecfr.gov/current/title-49/part-391/subpart-G" TargetMode="External"/><Relationship Id="rId7" Type="http://schemas.openxmlformats.org/officeDocument/2006/relationships/image" Target="../media/image18.png"/><Relationship Id="rId2" Type="http://schemas.openxmlformats.org/officeDocument/2006/relationships/hyperlink" Target="https://www.ecfr.gov/current/title-49/section-391.63" TargetMode="External"/><Relationship Id="rId1" Type="http://schemas.openxmlformats.org/officeDocument/2006/relationships/slideLayout" Target="../slideLayouts/slideLayout13.xml"/><Relationship Id="rId6" Type="http://schemas.openxmlformats.org/officeDocument/2006/relationships/hyperlink" Target="https://www.ecfr.gov/current/title-49/section-391.33" TargetMode="External"/><Relationship Id="rId5" Type="http://schemas.openxmlformats.org/officeDocument/2006/relationships/hyperlink" Target="https://www.ecfr.gov/current/title-49/section-391.31" TargetMode="External"/><Relationship Id="rId4" Type="http://schemas.openxmlformats.org/officeDocument/2006/relationships/hyperlink" Target="https://www.ecfr.gov/current/title-49/section-391.15"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https://www.govinfo.gov/link/uscode/26/5052" TargetMode="External"/><Relationship Id="rId2" Type="http://schemas.openxmlformats.org/officeDocument/2006/relationships/hyperlink" Target="https://www.ecfr.gov/current/title-49/section-382.107" TargetMode="Externa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hyperlink" Target="https://www.ecfr.gov/current/title-49/section-393.60#p-393.60(c)(2)" TargetMode="External"/><Relationship Id="rId2" Type="http://schemas.openxmlformats.org/officeDocument/2006/relationships/hyperlink" Target="https://www.ecfr.gov/current/title-49/section-393.60#p-393.60(c)(1)" TargetMode="External"/><Relationship Id="rId1" Type="http://schemas.openxmlformats.org/officeDocument/2006/relationships/slideLayout" Target="../slideLayouts/slideLayout13.xml"/><Relationship Id="rId6" Type="http://schemas.openxmlformats.org/officeDocument/2006/relationships/image" Target="../media/image26.jpeg"/><Relationship Id="rId5" Type="http://schemas.openxmlformats.org/officeDocument/2006/relationships/hyperlink" Target="https://www.ecfr.gov/current/title-49/section-393.60#p-393.60(d)" TargetMode="External"/><Relationship Id="rId4" Type="http://schemas.openxmlformats.org/officeDocument/2006/relationships/hyperlink" Target="https://www.ecfr.gov/current/title-49/section-393.60#p-393.60(c)(3)"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hyperlink" Target="https://www.ecfr.gov/current/title-49/section-393.5" TargetMode="External"/><Relationship Id="rId2" Type="http://schemas.openxmlformats.org/officeDocument/2006/relationships/hyperlink" Target="https://www.ecfr.gov/current/title-49/section-393.60#p-393.60(e)(1)(i)" TargetMode="External"/><Relationship Id="rId1" Type="http://schemas.openxmlformats.org/officeDocument/2006/relationships/slideLayout" Target="../slideLayouts/slideLayout13.xml"/><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www.ecfr.gov/current/title-49/section-393.94#p-393.94(c)" TargetMode="External"/><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hyperlink" Target="https://www.ecfr.gov/current/title-49/section-571.125" TargetMode="External"/><Relationship Id="rId2" Type="http://schemas.openxmlformats.org/officeDocument/2006/relationships/hyperlink" Target="https://www.ecfr.gov/current/title-49/section-393.95#p-393.95(g)" TargetMode="External"/><Relationship Id="rId1" Type="http://schemas.openxmlformats.org/officeDocument/2006/relationships/slideLayout" Target="../slideLayouts/slideLayout13.xml"/><Relationship Id="rId4" Type="http://schemas.openxmlformats.org/officeDocument/2006/relationships/hyperlink" Target="https://www.ecfr.gov/current/title-49/section-392.22" TargetMode="External"/></Relationships>
</file>

<file path=ppt/slides/_rels/slide42.xml.rels><?xml version="1.0" encoding="UTF-8" standalone="yes"?>
<Relationships xmlns="http://schemas.openxmlformats.org/package/2006/relationships"><Relationship Id="rId2" Type="http://schemas.openxmlformats.org/officeDocument/2006/relationships/hyperlink" Target="https://www.ecfr.gov/current/title-49/section-393.104#p-393.104(e)" TargetMode="Externa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hyperlink" Target="https://www.ecfr.gov/current/title-49/section-393.110#p-393.110(c)" TargetMode="External"/><Relationship Id="rId2" Type="http://schemas.openxmlformats.org/officeDocument/2006/relationships/hyperlink" Target="https://www.ecfr.gov/current/title-49/section-393.110#p-393.110(b)" TargetMode="External"/><Relationship Id="rId1" Type="http://schemas.openxmlformats.org/officeDocument/2006/relationships/slideLayout" Target="../slideLayouts/slideLayout13.xml"/><Relationship Id="rId5" Type="http://schemas.openxmlformats.org/officeDocument/2006/relationships/image" Target="../media/image30.png"/><Relationship Id="rId4" Type="http://schemas.openxmlformats.org/officeDocument/2006/relationships/hyperlink" Target="https://www.ecfr.gov/current/title-49/section-393.106"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33.jpg&amp;ehk=0o1QPu7zy3i6bVR98t21z4GsnWE8byY"/><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DEBC301-2E27-DAE8-84E9-FA3CB3A086C0}"/>
              </a:ext>
            </a:extLst>
          </p:cNvPr>
          <p:cNvPicPr>
            <a:picLocks noChangeAspect="1"/>
          </p:cNvPicPr>
          <p:nvPr/>
        </p:nvPicPr>
        <p:blipFill>
          <a:blip r:embed="rId3">
            <a:alphaModFix amt="50000"/>
          </a:blip>
          <a:srcRect/>
          <a:stretch>
            <a:fillRect/>
          </a:stretch>
        </p:blipFill>
        <p:spPr>
          <a:xfrm>
            <a:off x="20" y="1"/>
            <a:ext cx="9143980" cy="6857999"/>
          </a:xfrm>
          <a:prstGeom prst="rect">
            <a:avLst/>
          </a:prstGeom>
        </p:spPr>
      </p:pic>
      <p:sp>
        <p:nvSpPr>
          <p:cNvPr id="2" name="Title 1">
            <a:extLst>
              <a:ext uri="{FF2B5EF4-FFF2-40B4-BE49-F238E27FC236}">
                <a16:creationId xmlns:a16="http://schemas.microsoft.com/office/drawing/2014/main" id="{7E73CA6E-53EA-44CA-AF5B-539429CAB163}"/>
              </a:ext>
            </a:extLst>
          </p:cNvPr>
          <p:cNvSpPr>
            <a:spLocks noGrp="1"/>
          </p:cNvSpPr>
          <p:nvPr>
            <p:ph type="ctrTitle"/>
          </p:nvPr>
        </p:nvSpPr>
        <p:spPr>
          <a:xfrm>
            <a:off x="1143000" y="1122362"/>
            <a:ext cx="6858000" cy="2900518"/>
          </a:xfrm>
        </p:spPr>
        <p:txBody>
          <a:bodyPr>
            <a:normAutofit fontScale="90000"/>
          </a:bodyPr>
          <a:lstStyle/>
          <a:p>
            <a:r>
              <a:rPr lang="en-US" sz="6000" b="1" dirty="0">
                <a:solidFill>
                  <a:srgbClr val="FFFFFF"/>
                </a:solidFill>
              </a:rPr>
              <a:t>DOT Compliance For The Line Worker</a:t>
            </a:r>
            <a:br>
              <a:rPr lang="en-US" dirty="0">
                <a:solidFill>
                  <a:srgbClr val="FFFFFF"/>
                </a:solidFill>
              </a:rPr>
            </a:br>
            <a:br>
              <a:rPr lang="en-US" dirty="0">
                <a:solidFill>
                  <a:srgbClr val="FFFFFF"/>
                </a:solidFill>
              </a:rPr>
            </a:br>
            <a:r>
              <a:rPr lang="en-US" sz="3600" b="1" dirty="0">
                <a:solidFill>
                  <a:srgbClr val="FFFFFF"/>
                </a:solidFill>
              </a:rPr>
              <a:t>Shelby Ramsey, CDS, O-RMP</a:t>
            </a:r>
            <a:br>
              <a:rPr lang="en-US" dirty="0">
                <a:solidFill>
                  <a:srgbClr val="FFFFFF"/>
                </a:solidFill>
              </a:rPr>
            </a:br>
            <a:r>
              <a:rPr lang="en-US" sz="3100" dirty="0">
                <a:solidFill>
                  <a:srgbClr val="FFFFFF"/>
                </a:solidFill>
              </a:rPr>
              <a:t>Asplundh Infrastructure Group</a:t>
            </a:r>
            <a:endParaRPr lang="en-US" dirty="0">
              <a:solidFill>
                <a:srgbClr val="FFFFFF"/>
              </a:solidFill>
            </a:endParaRPr>
          </a:p>
        </p:txBody>
      </p:sp>
    </p:spTree>
    <p:extLst>
      <p:ext uri="{BB962C8B-B14F-4D97-AF65-F5344CB8AC3E}">
        <p14:creationId xmlns:p14="http://schemas.microsoft.com/office/powerpoint/2010/main" val="291402343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D92E1-79EB-2403-5597-96247E090E46}"/>
              </a:ext>
            </a:extLst>
          </p:cNvPr>
          <p:cNvSpPr>
            <a:spLocks noGrp="1"/>
          </p:cNvSpPr>
          <p:nvPr>
            <p:ph type="title"/>
          </p:nvPr>
        </p:nvSpPr>
        <p:spPr/>
        <p:txBody>
          <a:bodyPr/>
          <a:lstStyle/>
          <a:p>
            <a:r>
              <a:rPr lang="en-US" dirty="0"/>
              <a:t>Raise your hand IF…..</a:t>
            </a:r>
          </a:p>
        </p:txBody>
      </p:sp>
      <p:sp>
        <p:nvSpPr>
          <p:cNvPr id="3" name="Content Placeholder 2">
            <a:extLst>
              <a:ext uri="{FF2B5EF4-FFF2-40B4-BE49-F238E27FC236}">
                <a16:creationId xmlns:a16="http://schemas.microsoft.com/office/drawing/2014/main" id="{18370774-665A-355B-E315-4ACE49CCB7E1}"/>
              </a:ext>
            </a:extLst>
          </p:cNvPr>
          <p:cNvSpPr>
            <a:spLocks noGrp="1"/>
          </p:cNvSpPr>
          <p:nvPr>
            <p:ph idx="1"/>
          </p:nvPr>
        </p:nvSpPr>
        <p:spPr/>
        <p:txBody>
          <a:bodyPr/>
          <a:lstStyle/>
          <a:p>
            <a:r>
              <a:rPr lang="en-US" dirty="0"/>
              <a:t>You’ve worked in construction for 10 years or longer.</a:t>
            </a:r>
          </a:p>
          <a:p>
            <a:r>
              <a:rPr lang="en-US" dirty="0"/>
              <a:t>If you’ve ever worked in the rain when you really didn’t want to.</a:t>
            </a:r>
          </a:p>
          <a:p>
            <a:r>
              <a:rPr lang="en-US" dirty="0"/>
              <a:t>If you’ve ever said, “That’s not my job.”</a:t>
            </a:r>
          </a:p>
          <a:p>
            <a:r>
              <a:rPr lang="en-US" dirty="0"/>
              <a:t>If you’ve ever blamed someone for something you totally did.</a:t>
            </a:r>
          </a:p>
          <a:p>
            <a:r>
              <a:rPr lang="en-US" dirty="0"/>
              <a:t>If you’ve ever hidden from your boss.</a:t>
            </a:r>
          </a:p>
          <a:p>
            <a:r>
              <a:rPr lang="en-US" dirty="0"/>
              <a:t>If you’ve ever pretended to understand the engineer.</a:t>
            </a:r>
          </a:p>
          <a:p>
            <a:r>
              <a:rPr lang="en-US" dirty="0"/>
              <a:t>If you’ve used a tool for something it definitely wasn’t meant for.</a:t>
            </a:r>
          </a:p>
          <a:p>
            <a:r>
              <a:rPr lang="en-US" dirty="0"/>
              <a:t>If you’ve ever looked busy because management was around.</a:t>
            </a:r>
          </a:p>
          <a:p>
            <a:r>
              <a:rPr lang="en-US" dirty="0"/>
              <a:t>If you’ve every been the cause of the problem everyone was trying to figure out and you just rolled with it and played along.</a:t>
            </a:r>
          </a:p>
          <a:p>
            <a:r>
              <a:rPr lang="en-US" dirty="0"/>
              <a:t>How many of you can actually relate to this guy………</a:t>
            </a:r>
          </a:p>
        </p:txBody>
      </p:sp>
    </p:spTree>
    <p:extLst>
      <p:ext uri="{BB962C8B-B14F-4D97-AF65-F5344CB8AC3E}">
        <p14:creationId xmlns:p14="http://schemas.microsoft.com/office/powerpoint/2010/main" val="2309527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additive="base">
                                        <p:cTn id="4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 calcmode="lin" valueType="num">
                                      <p:cBhvr additive="base">
                                        <p:cTn id="48"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 calcmode="lin" valueType="num">
                                      <p:cBhvr additive="base">
                                        <p:cTn id="54"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3">
                                            <p:txEl>
                                              <p:pRg st="8" end="8"/>
                                            </p:txEl>
                                          </p:spTgt>
                                        </p:tgtEl>
                                        <p:attrNameLst>
                                          <p:attrName>style.visibility</p:attrName>
                                        </p:attrNameLst>
                                      </p:cBhvr>
                                      <p:to>
                                        <p:strVal val="visible"/>
                                      </p:to>
                                    </p:set>
                                    <p:anim calcmode="lin" valueType="num">
                                      <p:cBhvr additive="base">
                                        <p:cTn id="60"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3">
                                            <p:txEl>
                                              <p:pRg st="9" end="9"/>
                                            </p:txEl>
                                          </p:spTgt>
                                        </p:tgtEl>
                                        <p:attrNameLst>
                                          <p:attrName>style.visibility</p:attrName>
                                        </p:attrNameLst>
                                      </p:cBhvr>
                                      <p:to>
                                        <p:strVal val="visible"/>
                                      </p:to>
                                    </p:set>
                                    <p:anim calcmode="lin" valueType="num">
                                      <p:cBhvr additive="base">
                                        <p:cTn id="66"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10">
            <a:extLst>
              <a:ext uri="{FF2B5EF4-FFF2-40B4-BE49-F238E27FC236}">
                <a16:creationId xmlns:a16="http://schemas.microsoft.com/office/drawing/2014/main" id="{9DEEB3D5-530E-1478-9230-BFC2E7B494A8}"/>
              </a:ext>
            </a:extLst>
          </p:cNvPr>
          <p:cNvPicPr>
            <a:picLocks noChangeAspect="1"/>
          </p:cNvPicPr>
          <p:nvPr/>
        </p:nvPicPr>
        <p:blipFill>
          <a:blip r:embed="rId2"/>
          <a:srcRect b="14773"/>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5518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2"/>
            <a:ext cx="8249304"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E396EC-AD21-1FC6-2EDD-1D0FA605633A}"/>
              </a:ext>
            </a:extLst>
          </p:cNvPr>
          <p:cNvSpPr>
            <a:spLocks noGrp="1"/>
          </p:cNvSpPr>
          <p:nvPr>
            <p:ph type="title"/>
          </p:nvPr>
        </p:nvSpPr>
        <p:spPr>
          <a:xfrm>
            <a:off x="1143000" y="1293338"/>
            <a:ext cx="6858000" cy="3274592"/>
          </a:xfrm>
        </p:spPr>
        <p:txBody>
          <a:bodyPr vert="horz" lIns="91440" tIns="45720" rIns="91440" bIns="45720" rtlCol="0" anchor="ctr">
            <a:normAutofit/>
          </a:bodyPr>
          <a:lstStyle/>
          <a:p>
            <a:pPr algn="ctr" defTabSz="914400"/>
            <a:r>
              <a:rPr lang="en-US" sz="6300" kern="1200" dirty="0">
                <a:solidFill>
                  <a:schemeClr val="tx1"/>
                </a:solidFill>
                <a:latin typeface="+mj-lt"/>
                <a:ea typeface="+mj-ea"/>
                <a:cs typeface="+mj-cs"/>
              </a:rPr>
              <a:t>How many truck drivers do I have in the room?</a:t>
            </a:r>
          </a:p>
        </p:txBody>
      </p:sp>
      <p:sp>
        <p:nvSpPr>
          <p:cNvPr id="3" name="Content Placeholder 2">
            <a:extLst>
              <a:ext uri="{FF2B5EF4-FFF2-40B4-BE49-F238E27FC236}">
                <a16:creationId xmlns:a16="http://schemas.microsoft.com/office/drawing/2014/main" id="{45E503D9-B95F-EF76-2A6F-D8CBA743615A}"/>
              </a:ext>
            </a:extLst>
          </p:cNvPr>
          <p:cNvSpPr>
            <a:spLocks noGrp="1"/>
          </p:cNvSpPr>
          <p:nvPr>
            <p:ph idx="1"/>
          </p:nvPr>
        </p:nvSpPr>
        <p:spPr>
          <a:xfrm>
            <a:off x="1143000" y="5514052"/>
            <a:ext cx="6858000" cy="651910"/>
          </a:xfrm>
        </p:spPr>
        <p:txBody>
          <a:bodyPr vert="horz" lIns="91440" tIns="45720" rIns="91440" bIns="45720" rtlCol="0" anchor="ctr">
            <a:normAutofit/>
          </a:bodyPr>
          <a:lstStyle/>
          <a:p>
            <a:pPr marL="0" indent="0" algn="ctr" defTabSz="914400">
              <a:spcBef>
                <a:spcPts val="1000"/>
              </a:spcBef>
              <a:buNone/>
            </a:pPr>
            <a:r>
              <a:rPr lang="en-US" sz="2400" kern="1200" dirty="0">
                <a:solidFill>
                  <a:schemeClr val="tx1"/>
                </a:solidFill>
                <a:latin typeface="+mn-lt"/>
                <a:ea typeface="+mn-ea"/>
                <a:cs typeface="+mn-cs"/>
              </a:rPr>
              <a:t>Who has a CDL?</a:t>
            </a: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54708"/>
            <a:ext cx="8250174"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4259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4881EE-9DCD-3DC1-55E0-9252BC4CEA99}"/>
              </a:ext>
            </a:extLst>
          </p:cNvPr>
          <p:cNvSpPr>
            <a:spLocks noGrp="1"/>
          </p:cNvSpPr>
          <p:nvPr>
            <p:ph type="title"/>
          </p:nvPr>
        </p:nvSpPr>
        <p:spPr>
          <a:xfrm>
            <a:off x="515125" y="1153572"/>
            <a:ext cx="2400300" cy="4461163"/>
          </a:xfrm>
        </p:spPr>
        <p:txBody>
          <a:bodyPr>
            <a:normAutofit/>
          </a:bodyPr>
          <a:lstStyle/>
          <a:p>
            <a:r>
              <a:rPr lang="en-US" sz="2800">
                <a:solidFill>
                  <a:srgbClr val="FFFFFF"/>
                </a:solidFill>
              </a:rPr>
              <a:t>Compliance, Safety, Accountability (CSA)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C2002DB-D763-F6D3-48C0-A9AB802E89D5}"/>
              </a:ext>
            </a:extLst>
          </p:cNvPr>
          <p:cNvSpPr>
            <a:spLocks noGrp="1"/>
          </p:cNvSpPr>
          <p:nvPr>
            <p:ph idx="1"/>
          </p:nvPr>
        </p:nvSpPr>
        <p:spPr>
          <a:xfrm>
            <a:off x="3335481" y="591344"/>
            <a:ext cx="5179868" cy="5585619"/>
          </a:xfrm>
        </p:spPr>
        <p:txBody>
          <a:bodyPr anchor="ctr">
            <a:normAutofit/>
          </a:bodyPr>
          <a:lstStyle/>
          <a:p>
            <a:r>
              <a:rPr lang="en-US" b="1" i="0">
                <a:effectLst/>
                <a:latin typeface="SourceSansPro"/>
              </a:rPr>
              <a:t>CSA is FMCSA's data-driven safety compliance and enforcement program designed to improve safety and prevent commercial motor vehicle (CMV) crashes, injuries, and fatalities. CSA consists of three core components; the Safety Measurement System (SMS); interventions; and a Safety Fitness Determination (SFD) rating system to determine the safety fitness of motor carriers.</a:t>
            </a:r>
          </a:p>
          <a:p>
            <a:endParaRPr lang="en-US" dirty="0"/>
          </a:p>
        </p:txBody>
      </p:sp>
    </p:spTree>
    <p:extLst>
      <p:ext uri="{BB962C8B-B14F-4D97-AF65-F5344CB8AC3E}">
        <p14:creationId xmlns:p14="http://schemas.microsoft.com/office/powerpoint/2010/main" val="3969965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6906711-0AFB-47DD-A4B6-4E94B38B8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A91F649-894C-41F6-A21D-3D1AC558E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877832"/>
          </a:xfrm>
          <a:custGeom>
            <a:avLst/>
            <a:gdLst>
              <a:gd name="connsiteX0" fmla="*/ 6789701 w 12192000"/>
              <a:gd name="connsiteY0" fmla="*/ 2809623 h 2877832"/>
              <a:gd name="connsiteX1" fmla="*/ 6788702 w 12192000"/>
              <a:gd name="connsiteY1" fmla="*/ 2809701 h 2877832"/>
              <a:gd name="connsiteX2" fmla="*/ 6788476 w 12192000"/>
              <a:gd name="connsiteY2" fmla="*/ 2810235 h 2877832"/>
              <a:gd name="connsiteX3" fmla="*/ 0 w 12192000"/>
              <a:gd name="connsiteY3" fmla="*/ 0 h 2877832"/>
              <a:gd name="connsiteX4" fmla="*/ 12192000 w 12192000"/>
              <a:gd name="connsiteY4" fmla="*/ 0 h 2877832"/>
              <a:gd name="connsiteX5" fmla="*/ 12192000 w 12192000"/>
              <a:gd name="connsiteY5" fmla="*/ 1915388 h 2877832"/>
              <a:gd name="connsiteX6" fmla="*/ 12061096 w 12192000"/>
              <a:gd name="connsiteY6" fmla="*/ 1954428 h 2877832"/>
              <a:gd name="connsiteX7" fmla="*/ 11676800 w 12192000"/>
              <a:gd name="connsiteY7" fmla="*/ 2058003 h 2877832"/>
              <a:gd name="connsiteX8" fmla="*/ 10425355 w 12192000"/>
              <a:gd name="connsiteY8" fmla="*/ 2341542 h 2877832"/>
              <a:gd name="connsiteX9" fmla="*/ 9424022 w 12192000"/>
              <a:gd name="connsiteY9" fmla="*/ 2516704 h 2877832"/>
              <a:gd name="connsiteX10" fmla="*/ 8458419 w 12192000"/>
              <a:gd name="connsiteY10" fmla="*/ 2650405 h 2877832"/>
              <a:gd name="connsiteX11" fmla="*/ 7715970 w 12192000"/>
              <a:gd name="connsiteY11" fmla="*/ 2730352 h 2877832"/>
              <a:gd name="connsiteX12" fmla="*/ 6951716 w 12192000"/>
              <a:gd name="connsiteY12" fmla="*/ 2796132 h 2877832"/>
              <a:gd name="connsiteX13" fmla="*/ 6936303 w 12192000"/>
              <a:gd name="connsiteY13" fmla="*/ 2798203 h 2877832"/>
              <a:gd name="connsiteX14" fmla="*/ 6790448 w 12192000"/>
              <a:gd name="connsiteY14" fmla="*/ 2809564 h 2877832"/>
              <a:gd name="connsiteX15" fmla="*/ 6799941 w 12192000"/>
              <a:gd name="connsiteY15" fmla="*/ 2811384 h 2877832"/>
              <a:gd name="connsiteX16" fmla="*/ 6835432 w 12192000"/>
              <a:gd name="connsiteY16" fmla="*/ 2809677 h 2877832"/>
              <a:gd name="connsiteX17" fmla="*/ 6884003 w 12192000"/>
              <a:gd name="connsiteY17" fmla="*/ 2806699 h 2877832"/>
              <a:gd name="connsiteX18" fmla="*/ 7578771 w 12192000"/>
              <a:gd name="connsiteY18" fmla="*/ 2774172 h 2877832"/>
              <a:gd name="connsiteX19" fmla="*/ 8623845 w 12192000"/>
              <a:gd name="connsiteY19" fmla="*/ 2687275 h 2877832"/>
              <a:gd name="connsiteX20" fmla="*/ 9479970 w 12192000"/>
              <a:gd name="connsiteY20" fmla="*/ 2583369 h 2877832"/>
              <a:gd name="connsiteX21" fmla="*/ 10629308 w 12192000"/>
              <a:gd name="connsiteY21" fmla="*/ 2389212 h 2877832"/>
              <a:gd name="connsiteX22" fmla="*/ 11998498 w 12192000"/>
              <a:gd name="connsiteY22" fmla="*/ 2063218 h 2877832"/>
              <a:gd name="connsiteX23" fmla="*/ 12192000 w 12192000"/>
              <a:gd name="connsiteY23" fmla="*/ 2006219 h 2877832"/>
              <a:gd name="connsiteX24" fmla="*/ 12192000 w 12192000"/>
              <a:gd name="connsiteY24" fmla="*/ 2060956 h 2877832"/>
              <a:gd name="connsiteX25" fmla="*/ 11829257 w 12192000"/>
              <a:gd name="connsiteY25" fmla="*/ 2166255 h 2877832"/>
              <a:gd name="connsiteX26" fmla="*/ 10939183 w 12192000"/>
              <a:gd name="connsiteY26" fmla="*/ 2380770 h 2877832"/>
              <a:gd name="connsiteX27" fmla="*/ 9985530 w 12192000"/>
              <a:gd name="connsiteY27" fmla="*/ 2560775 h 2877832"/>
              <a:gd name="connsiteX28" fmla="*/ 9186882 w 12192000"/>
              <a:gd name="connsiteY28" fmla="*/ 2676722 h 2877832"/>
              <a:gd name="connsiteX29" fmla="*/ 8578198 w 12192000"/>
              <a:gd name="connsiteY29" fmla="*/ 2746241 h 2877832"/>
              <a:gd name="connsiteX30" fmla="*/ 7864358 w 12192000"/>
              <a:gd name="connsiteY30" fmla="*/ 2807692 h 2877832"/>
              <a:gd name="connsiteX31" fmla="*/ 6935502 w 12192000"/>
              <a:gd name="connsiteY31" fmla="*/ 2859086 h 2877832"/>
              <a:gd name="connsiteX32" fmla="*/ 6477750 w 12192000"/>
              <a:gd name="connsiteY32" fmla="*/ 2872989 h 2877832"/>
              <a:gd name="connsiteX33" fmla="*/ 6362294 w 12192000"/>
              <a:gd name="connsiteY33" fmla="*/ 2877832 h 2877832"/>
              <a:gd name="connsiteX34" fmla="*/ 6057129 w 12192000"/>
              <a:gd name="connsiteY34" fmla="*/ 2877832 h 2877832"/>
              <a:gd name="connsiteX35" fmla="*/ 5977784 w 12192000"/>
              <a:gd name="connsiteY35" fmla="*/ 2873238 h 2877832"/>
              <a:gd name="connsiteX36" fmla="*/ 5265087 w 12192000"/>
              <a:gd name="connsiteY36" fmla="*/ 2836989 h 2877832"/>
              <a:gd name="connsiteX37" fmla="*/ 4346277 w 12192000"/>
              <a:gd name="connsiteY37" fmla="*/ 2774919 h 2877832"/>
              <a:gd name="connsiteX38" fmla="*/ 3373045 w 12192000"/>
              <a:gd name="connsiteY38" fmla="*/ 2676350 h 2877832"/>
              <a:gd name="connsiteX39" fmla="*/ 2362173 w 12192000"/>
              <a:gd name="connsiteY39" fmla="*/ 2557423 h 2877832"/>
              <a:gd name="connsiteX40" fmla="*/ 1233178 w 12192000"/>
              <a:gd name="connsiteY40" fmla="*/ 2384247 h 2877832"/>
              <a:gd name="connsiteX41" fmla="*/ 68500 w 12192000"/>
              <a:gd name="connsiteY41" fmla="*/ 2144540 h 2877832"/>
              <a:gd name="connsiteX42" fmla="*/ 0 w 12192000"/>
              <a:gd name="connsiteY42" fmla="*/ 2127185 h 2877832"/>
              <a:gd name="connsiteX43" fmla="*/ 0 w 12192000"/>
              <a:gd name="connsiteY43" fmla="*/ 2070696 h 2877832"/>
              <a:gd name="connsiteX44" fmla="*/ 72441 w 12192000"/>
              <a:gd name="connsiteY44" fmla="*/ 2089473 h 2877832"/>
              <a:gd name="connsiteX45" fmla="*/ 600716 w 12192000"/>
              <a:gd name="connsiteY45" fmla="*/ 2207843 h 2877832"/>
              <a:gd name="connsiteX46" fmla="*/ 1769512 w 12192000"/>
              <a:gd name="connsiteY46" fmla="*/ 2418011 h 2877832"/>
              <a:gd name="connsiteX47" fmla="*/ 2613554 w 12192000"/>
              <a:gd name="connsiteY47" fmla="*/ 2534953 h 2877832"/>
              <a:gd name="connsiteX48" fmla="*/ 2581134 w 12192000"/>
              <a:gd name="connsiteY48" fmla="*/ 2525022 h 2877832"/>
              <a:gd name="connsiteX49" fmla="*/ 1112635 w 12192000"/>
              <a:gd name="connsiteY49" fmla="*/ 2192325 h 2877832"/>
              <a:gd name="connsiteX50" fmla="*/ 420412 w 12192000"/>
              <a:gd name="connsiteY50" fmla="*/ 1992892 h 2877832"/>
              <a:gd name="connsiteX51" fmla="*/ 0 w 12192000"/>
              <a:gd name="connsiteY51" fmla="*/ 1853975 h 28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877832">
                <a:moveTo>
                  <a:pt x="6789701" y="2809623"/>
                </a:moveTo>
                <a:lnTo>
                  <a:pt x="6788702" y="2809701"/>
                </a:lnTo>
                <a:lnTo>
                  <a:pt x="6788476" y="2810235"/>
                </a:lnTo>
                <a:close/>
                <a:moveTo>
                  <a:pt x="0" y="0"/>
                </a:moveTo>
                <a:lnTo>
                  <a:pt x="12192000" y="0"/>
                </a:lnTo>
                <a:lnTo>
                  <a:pt x="12192000" y="1915388"/>
                </a:lnTo>
                <a:lnTo>
                  <a:pt x="12061096" y="1954428"/>
                </a:lnTo>
                <a:cubicBezTo>
                  <a:pt x="11933500" y="1990642"/>
                  <a:pt x="11805390" y="2025171"/>
                  <a:pt x="11676800" y="2058003"/>
                </a:cubicBezTo>
                <a:cubicBezTo>
                  <a:pt x="11262789" y="2165510"/>
                  <a:pt x="10845343" y="2259112"/>
                  <a:pt x="10425355" y="2341542"/>
                </a:cubicBezTo>
                <a:cubicBezTo>
                  <a:pt x="10092810" y="2406753"/>
                  <a:pt x="9759033" y="2465150"/>
                  <a:pt x="9424022" y="2516704"/>
                </a:cubicBezTo>
                <a:cubicBezTo>
                  <a:pt x="9102997" y="2566361"/>
                  <a:pt x="8781133" y="2610928"/>
                  <a:pt x="8458419" y="2650405"/>
                </a:cubicBezTo>
                <a:cubicBezTo>
                  <a:pt x="8211360" y="2680571"/>
                  <a:pt x="7963792" y="2706144"/>
                  <a:pt x="7715970" y="2730352"/>
                </a:cubicBezTo>
                <a:lnTo>
                  <a:pt x="6951716" y="2796132"/>
                </a:lnTo>
                <a:lnTo>
                  <a:pt x="6936303" y="2798203"/>
                </a:lnTo>
                <a:lnTo>
                  <a:pt x="6790448" y="2809564"/>
                </a:lnTo>
                <a:lnTo>
                  <a:pt x="6799941" y="2811384"/>
                </a:lnTo>
                <a:cubicBezTo>
                  <a:pt x="6811623" y="2811850"/>
                  <a:pt x="6823734" y="2809677"/>
                  <a:pt x="6835432" y="2809677"/>
                </a:cubicBezTo>
                <a:cubicBezTo>
                  <a:pt x="6851580" y="2809677"/>
                  <a:pt x="6867729" y="2807070"/>
                  <a:pt x="6884003" y="2806699"/>
                </a:cubicBezTo>
                <a:cubicBezTo>
                  <a:pt x="7115805" y="2801237"/>
                  <a:pt x="7347351" y="2789070"/>
                  <a:pt x="7578771" y="2774172"/>
                </a:cubicBezTo>
                <a:cubicBezTo>
                  <a:pt x="7927552" y="2751704"/>
                  <a:pt x="8276080" y="2723525"/>
                  <a:pt x="8623845" y="2687275"/>
                </a:cubicBezTo>
                <a:cubicBezTo>
                  <a:pt x="8909939" y="2657977"/>
                  <a:pt x="9195310" y="2623342"/>
                  <a:pt x="9479970" y="2583369"/>
                </a:cubicBezTo>
                <a:cubicBezTo>
                  <a:pt x="9864901" y="2528995"/>
                  <a:pt x="10248014" y="2464281"/>
                  <a:pt x="10629308" y="2389212"/>
                </a:cubicBezTo>
                <a:cubicBezTo>
                  <a:pt x="11090114" y="2298092"/>
                  <a:pt x="11546975" y="2190586"/>
                  <a:pt x="11998498" y="2063218"/>
                </a:cubicBezTo>
                <a:lnTo>
                  <a:pt x="12192000" y="2006219"/>
                </a:lnTo>
                <a:lnTo>
                  <a:pt x="12192000" y="2060956"/>
                </a:lnTo>
                <a:lnTo>
                  <a:pt x="11829257" y="2166255"/>
                </a:lnTo>
                <a:cubicBezTo>
                  <a:pt x="11534769" y="2245952"/>
                  <a:pt x="11238120" y="2316838"/>
                  <a:pt x="10939183" y="2380770"/>
                </a:cubicBezTo>
                <a:cubicBezTo>
                  <a:pt x="10622824" y="2448552"/>
                  <a:pt x="10304941" y="2508549"/>
                  <a:pt x="9985530" y="2560775"/>
                </a:cubicBezTo>
                <a:cubicBezTo>
                  <a:pt x="9720036" y="2604224"/>
                  <a:pt x="9453814" y="2642869"/>
                  <a:pt x="9186882" y="2676722"/>
                </a:cubicBezTo>
                <a:cubicBezTo>
                  <a:pt x="8984197" y="2702296"/>
                  <a:pt x="8781514" y="2726379"/>
                  <a:pt x="8578198" y="2746241"/>
                </a:cubicBezTo>
                <a:cubicBezTo>
                  <a:pt x="8340547" y="2768961"/>
                  <a:pt x="8102644" y="2790436"/>
                  <a:pt x="7864358" y="2807692"/>
                </a:cubicBezTo>
                <a:cubicBezTo>
                  <a:pt x="7554994" y="2830036"/>
                  <a:pt x="7245502" y="2847914"/>
                  <a:pt x="6935502" y="2859086"/>
                </a:cubicBezTo>
                <a:cubicBezTo>
                  <a:pt x="6782917" y="2864549"/>
                  <a:pt x="6630334" y="2868397"/>
                  <a:pt x="6477750" y="2872989"/>
                </a:cubicBezTo>
                <a:cubicBezTo>
                  <a:pt x="6439195" y="2870905"/>
                  <a:pt x="6400529" y="2872530"/>
                  <a:pt x="6362294" y="2877832"/>
                </a:cubicBezTo>
                <a:lnTo>
                  <a:pt x="6057129" y="2877832"/>
                </a:lnTo>
                <a:lnTo>
                  <a:pt x="5977784" y="2873238"/>
                </a:lnTo>
                <a:cubicBezTo>
                  <a:pt x="5740261" y="2860825"/>
                  <a:pt x="5502739" y="2847046"/>
                  <a:pt x="5265087" y="2836989"/>
                </a:cubicBezTo>
                <a:cubicBezTo>
                  <a:pt x="4958267" y="2824573"/>
                  <a:pt x="4651826" y="2804093"/>
                  <a:pt x="4346277" y="2774919"/>
                </a:cubicBezTo>
                <a:cubicBezTo>
                  <a:pt x="4021654" y="2744007"/>
                  <a:pt x="3697795" y="2709372"/>
                  <a:pt x="3373045" y="2676350"/>
                </a:cubicBezTo>
                <a:cubicBezTo>
                  <a:pt x="3035412" y="2642088"/>
                  <a:pt x="2698456" y="2602449"/>
                  <a:pt x="2362173" y="2557423"/>
                </a:cubicBezTo>
                <a:cubicBezTo>
                  <a:pt x="1984692" y="2507270"/>
                  <a:pt x="1608364" y="2449544"/>
                  <a:pt x="1233178" y="2384247"/>
                </a:cubicBezTo>
                <a:cubicBezTo>
                  <a:pt x="842181" y="2315534"/>
                  <a:pt x="453758" y="2237046"/>
                  <a:pt x="68500" y="2144540"/>
                </a:cubicBezTo>
                <a:lnTo>
                  <a:pt x="0" y="2127185"/>
                </a:lnTo>
                <a:lnTo>
                  <a:pt x="0" y="2070696"/>
                </a:lnTo>
                <a:lnTo>
                  <a:pt x="72441" y="2089473"/>
                </a:lnTo>
                <a:cubicBezTo>
                  <a:pt x="247961" y="2131651"/>
                  <a:pt x="424164" y="2170911"/>
                  <a:pt x="600716" y="2207843"/>
                </a:cubicBezTo>
                <a:cubicBezTo>
                  <a:pt x="988279" y="2288657"/>
                  <a:pt x="1378133" y="2357555"/>
                  <a:pt x="1769512" y="2418011"/>
                </a:cubicBezTo>
                <a:cubicBezTo>
                  <a:pt x="2052426" y="2461587"/>
                  <a:pt x="2335725" y="2501684"/>
                  <a:pt x="2613554" y="2534953"/>
                </a:cubicBezTo>
                <a:cubicBezTo>
                  <a:pt x="2605544" y="2537560"/>
                  <a:pt x="2594611" y="2527504"/>
                  <a:pt x="2581134" y="2525022"/>
                </a:cubicBezTo>
                <a:cubicBezTo>
                  <a:pt x="2087178" y="2433070"/>
                  <a:pt x="1597684" y="2322177"/>
                  <a:pt x="1112635" y="2192325"/>
                </a:cubicBezTo>
                <a:cubicBezTo>
                  <a:pt x="880453" y="2130254"/>
                  <a:pt x="649713" y="2063776"/>
                  <a:pt x="420412" y="1992892"/>
                </a:cubicBezTo>
                <a:lnTo>
                  <a:pt x="0" y="18539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3FD5EBE-BCEA-B090-BBF4-962DC0EF83D7}"/>
              </a:ext>
            </a:extLst>
          </p:cNvPr>
          <p:cNvSpPr>
            <a:spLocks noGrp="1"/>
          </p:cNvSpPr>
          <p:nvPr>
            <p:ph type="title"/>
          </p:nvPr>
        </p:nvSpPr>
        <p:spPr>
          <a:xfrm>
            <a:off x="479160" y="390525"/>
            <a:ext cx="8182230" cy="1510301"/>
          </a:xfrm>
        </p:spPr>
        <p:txBody>
          <a:bodyPr vert="horz" lIns="91440" tIns="45720" rIns="91440" bIns="45720" rtlCol="0" anchor="ctr">
            <a:normAutofit/>
          </a:bodyPr>
          <a:lstStyle/>
          <a:p>
            <a:pPr algn="ctr" defTabSz="914400"/>
            <a:r>
              <a:rPr lang="en-US" sz="5700" kern="1200">
                <a:solidFill>
                  <a:srgbClr val="FFFFFF"/>
                </a:solidFill>
                <a:latin typeface="+mj-lt"/>
                <a:ea typeface="+mj-ea"/>
                <a:cs typeface="+mj-cs"/>
              </a:rPr>
              <a:t>CSA BASIC Categories</a:t>
            </a:r>
          </a:p>
        </p:txBody>
      </p:sp>
      <p:sp>
        <p:nvSpPr>
          <p:cNvPr id="17" name="sketch line">
            <a:extLst>
              <a:ext uri="{FF2B5EF4-FFF2-40B4-BE49-F238E27FC236}">
                <a16:creationId xmlns:a16="http://schemas.microsoft.com/office/drawing/2014/main" id="{56037404-66BD-46B5-9323-1B5313196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80654" y="1753266"/>
            <a:ext cx="3182692" cy="18288"/>
          </a:xfrm>
          <a:custGeom>
            <a:avLst/>
            <a:gdLst>
              <a:gd name="csX0" fmla="*/ 0 w 3182692"/>
              <a:gd name="csY0" fmla="*/ 0 h 18288"/>
              <a:gd name="csX1" fmla="*/ 604711 w 3182692"/>
              <a:gd name="csY1" fmla="*/ 0 h 18288"/>
              <a:gd name="csX2" fmla="*/ 1241250 w 3182692"/>
              <a:gd name="csY2" fmla="*/ 0 h 18288"/>
              <a:gd name="csX3" fmla="*/ 1909615 w 3182692"/>
              <a:gd name="csY3" fmla="*/ 0 h 18288"/>
              <a:gd name="csX4" fmla="*/ 2577981 w 3182692"/>
              <a:gd name="csY4" fmla="*/ 0 h 18288"/>
              <a:gd name="csX5" fmla="*/ 3182692 w 3182692"/>
              <a:gd name="csY5" fmla="*/ 0 h 18288"/>
              <a:gd name="csX6" fmla="*/ 3182692 w 3182692"/>
              <a:gd name="csY6" fmla="*/ 18288 h 18288"/>
              <a:gd name="csX7" fmla="*/ 2482500 w 3182692"/>
              <a:gd name="csY7" fmla="*/ 18288 h 18288"/>
              <a:gd name="csX8" fmla="*/ 1782308 w 3182692"/>
              <a:gd name="csY8" fmla="*/ 18288 h 18288"/>
              <a:gd name="csX9" fmla="*/ 1145769 w 3182692"/>
              <a:gd name="csY9" fmla="*/ 18288 h 18288"/>
              <a:gd name="csX10" fmla="*/ 0 w 3182692"/>
              <a:gd name="csY10" fmla="*/ 18288 h 18288"/>
              <a:gd name="csX11" fmla="*/ 0 w 3182692"/>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182692" h="18288"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983" y="8157"/>
                  <a:pt x="3182279" y="12125"/>
                  <a:pt x="3182692" y="18288"/>
                </a:cubicBezTo>
                <a:cubicBezTo>
                  <a:pt x="2998421" y="21742"/>
                  <a:pt x="2675038" y="19014"/>
                  <a:pt x="2482500" y="18288"/>
                </a:cubicBezTo>
                <a:cubicBezTo>
                  <a:pt x="2289962" y="17562"/>
                  <a:pt x="1930644" y="6834"/>
                  <a:pt x="1782308" y="18288"/>
                </a:cubicBezTo>
                <a:cubicBezTo>
                  <a:pt x="1633972" y="29742"/>
                  <a:pt x="1287388" y="-1992"/>
                  <a:pt x="1145769" y="18288"/>
                </a:cubicBezTo>
                <a:cubicBezTo>
                  <a:pt x="1004150" y="38568"/>
                  <a:pt x="256377" y="-37438"/>
                  <a:pt x="0" y="18288"/>
                </a:cubicBezTo>
                <a:cubicBezTo>
                  <a:pt x="-46" y="12483"/>
                  <a:pt x="-203" y="6491"/>
                  <a:pt x="0" y="0"/>
                </a:cubicBezTo>
                <a:close/>
              </a:path>
              <a:path w="3182692" h="18288"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428" y="4493"/>
                  <a:pt x="3183076" y="9472"/>
                  <a:pt x="3182692" y="18288"/>
                </a:cubicBezTo>
                <a:cubicBezTo>
                  <a:pt x="3039109" y="-12701"/>
                  <a:pt x="2823860" y="13848"/>
                  <a:pt x="2546154" y="18288"/>
                </a:cubicBezTo>
                <a:cubicBezTo>
                  <a:pt x="2268448" y="22728"/>
                  <a:pt x="2098674" y="5291"/>
                  <a:pt x="1845961" y="18288"/>
                </a:cubicBezTo>
                <a:cubicBezTo>
                  <a:pt x="1593248" y="31285"/>
                  <a:pt x="1456743" y="27560"/>
                  <a:pt x="1304904" y="18288"/>
                </a:cubicBezTo>
                <a:cubicBezTo>
                  <a:pt x="1153065" y="9016"/>
                  <a:pt x="947204" y="11126"/>
                  <a:pt x="668365" y="18288"/>
                </a:cubicBezTo>
                <a:cubicBezTo>
                  <a:pt x="389526" y="25450"/>
                  <a:pt x="288244" y="-4628"/>
                  <a:pt x="0" y="18288"/>
                </a:cubicBezTo>
                <a:cubicBezTo>
                  <a:pt x="843" y="9577"/>
                  <a:pt x="371" y="6900"/>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637008F-86CE-39BC-149B-E405EE15A4D7}"/>
              </a:ext>
            </a:extLst>
          </p:cNvPr>
          <p:cNvPicPr>
            <a:picLocks noChangeAspect="1"/>
          </p:cNvPicPr>
          <p:nvPr/>
        </p:nvPicPr>
        <p:blipFill>
          <a:blip r:embed="rId2"/>
          <a:srcRect l="2198" t="22630" r="5819" b="9936"/>
          <a:stretch/>
        </p:blipFill>
        <p:spPr>
          <a:xfrm>
            <a:off x="98709" y="3214819"/>
            <a:ext cx="8699759" cy="1530699"/>
          </a:xfrm>
          <a:prstGeom prst="rect">
            <a:avLst/>
          </a:prstGeom>
        </p:spPr>
      </p:pic>
    </p:spTree>
    <p:extLst>
      <p:ext uri="{BB962C8B-B14F-4D97-AF65-F5344CB8AC3E}">
        <p14:creationId xmlns:p14="http://schemas.microsoft.com/office/powerpoint/2010/main" val="1326840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BD46688-5ADC-456F-A147-567160A4C543}"/>
              </a:ext>
            </a:extLst>
          </p:cNvPr>
          <p:cNvPicPr>
            <a:picLocks noChangeAspect="1"/>
          </p:cNvPicPr>
          <p:nvPr/>
        </p:nvPicPr>
        <p:blipFill>
          <a:blip r:embed="rId3">
            <a:duotone>
              <a:schemeClr val="bg2">
                <a:shade val="45000"/>
                <a:satMod val="135000"/>
              </a:schemeClr>
              <a:prstClr val="white"/>
            </a:duotone>
          </a:blip>
          <a:srcRect l="5217" r="14783"/>
          <a:stretch>
            <a:fillRect/>
          </a:stretch>
        </p:blipFill>
        <p:spPr>
          <a:xfrm>
            <a:off x="20" y="10"/>
            <a:ext cx="9143980" cy="6857990"/>
          </a:xfrm>
          <a:prstGeom prst="rect">
            <a:avLst/>
          </a:prstGeom>
        </p:spPr>
      </p:pic>
      <p:sp>
        <p:nvSpPr>
          <p:cNvPr id="21" name="Rectangle 20">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4B479A-6BAA-4C30-933E-12C5937B69E7}"/>
              </a:ext>
            </a:extLst>
          </p:cNvPr>
          <p:cNvSpPr>
            <a:spLocks noGrp="1"/>
          </p:cNvSpPr>
          <p:nvPr>
            <p:ph type="title"/>
          </p:nvPr>
        </p:nvSpPr>
        <p:spPr>
          <a:xfrm>
            <a:off x="628650" y="365125"/>
            <a:ext cx="7886700" cy="1325563"/>
          </a:xfrm>
        </p:spPr>
        <p:txBody>
          <a:bodyPr>
            <a:normAutofit/>
          </a:bodyPr>
          <a:lstStyle/>
          <a:p>
            <a:r>
              <a:rPr lang="en-US"/>
              <a:t> What does “BASIC” mean</a:t>
            </a:r>
          </a:p>
        </p:txBody>
      </p:sp>
      <p:graphicFrame>
        <p:nvGraphicFramePr>
          <p:cNvPr id="5" name="Content Placeholder 2">
            <a:extLst>
              <a:ext uri="{FF2B5EF4-FFF2-40B4-BE49-F238E27FC236}">
                <a16:creationId xmlns:a16="http://schemas.microsoft.com/office/drawing/2014/main" id="{6C796113-BA7C-402A-F354-0C29F5227F71}"/>
              </a:ext>
            </a:extLst>
          </p:cNvPr>
          <p:cNvGraphicFramePr>
            <a:graphicFrameLocks noGrp="1"/>
          </p:cNvGraphicFramePr>
          <p:nvPr>
            <p:ph idx="1"/>
            <p:extLst>
              <p:ext uri="{D42A27DB-BD31-4B8C-83A1-F6EECF244321}">
                <p14:modId xmlns:p14="http://schemas.microsoft.com/office/powerpoint/2010/main" val="3487931262"/>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72741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4" name="Arc 23">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100024" y="863980"/>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948E4D6-2A78-4EBC-8D6F-1265162D4D1C}"/>
              </a:ext>
            </a:extLst>
          </p:cNvPr>
          <p:cNvSpPr>
            <a:spLocks noGrp="1"/>
          </p:cNvSpPr>
          <p:nvPr>
            <p:ph type="title"/>
          </p:nvPr>
        </p:nvSpPr>
        <p:spPr>
          <a:xfrm>
            <a:off x="4421221" y="479493"/>
            <a:ext cx="4094129" cy="1325563"/>
          </a:xfrm>
        </p:spPr>
        <p:txBody>
          <a:bodyPr vert="horz" lIns="91440" tIns="45720" rIns="91440" bIns="45720" rtlCol="0" anchor="ctr">
            <a:normAutofit/>
          </a:bodyPr>
          <a:lstStyle/>
          <a:p>
            <a:pPr defTabSz="914400"/>
            <a:r>
              <a:rPr lang="en-US" sz="4400" kern="1200">
                <a:solidFill>
                  <a:schemeClr val="tx1"/>
                </a:solidFill>
                <a:latin typeface="+mj-lt"/>
                <a:ea typeface="+mj-ea"/>
                <a:cs typeface="+mj-cs"/>
              </a:rPr>
              <a:t>BASIC scores</a:t>
            </a:r>
          </a:p>
        </p:txBody>
      </p:sp>
      <p:sp>
        <p:nvSpPr>
          <p:cNvPr id="26" name="Freeform: Shape 25">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004647"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FC11A2C5-E161-4D9E-BCF8-FFC521708E00}"/>
              </a:ext>
            </a:extLst>
          </p:cNvPr>
          <p:cNvPicPr>
            <a:picLocks noChangeAspect="1"/>
          </p:cNvPicPr>
          <p:nvPr/>
        </p:nvPicPr>
        <p:blipFill>
          <a:blip r:embed="rId3"/>
          <a:stretch>
            <a:fillRect/>
          </a:stretch>
        </p:blipFill>
        <p:spPr>
          <a:xfrm>
            <a:off x="567237" y="323965"/>
            <a:ext cx="2980832" cy="62100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p:spPr>
      </p:pic>
      <p:sp>
        <p:nvSpPr>
          <p:cNvPr id="3" name="Content Placeholder 2">
            <a:extLst>
              <a:ext uri="{FF2B5EF4-FFF2-40B4-BE49-F238E27FC236}">
                <a16:creationId xmlns:a16="http://schemas.microsoft.com/office/drawing/2014/main" id="{88AC3163-9E47-4D31-923F-118C7A72FDE4}"/>
              </a:ext>
            </a:extLst>
          </p:cNvPr>
          <p:cNvSpPr>
            <a:spLocks noGrp="1"/>
          </p:cNvSpPr>
          <p:nvPr>
            <p:ph sz="half" idx="1"/>
          </p:nvPr>
        </p:nvSpPr>
        <p:spPr>
          <a:xfrm>
            <a:off x="4421221" y="1984443"/>
            <a:ext cx="4094129" cy="4472504"/>
          </a:xfrm>
        </p:spPr>
        <p:txBody>
          <a:bodyPr vert="horz" lIns="91440" tIns="45720" rIns="91440" bIns="45720" rtlCol="0">
            <a:normAutofit fontScale="92500" lnSpcReduction="10000"/>
          </a:bodyPr>
          <a:lstStyle/>
          <a:p>
            <a:pPr indent="-228600" defTabSz="914400"/>
            <a:r>
              <a:rPr lang="en-US" sz="2000" dirty="0"/>
              <a:t>BASIC categories are used to calculate a quantifiable measure of a motor carrier’s performance.</a:t>
            </a:r>
          </a:p>
          <a:p>
            <a:pPr marL="0" indent="-228600" defTabSz="914400"/>
            <a:endParaRPr lang="en-US" sz="2000" dirty="0"/>
          </a:p>
          <a:p>
            <a:pPr indent="-228600" defTabSz="914400"/>
            <a:r>
              <a:rPr lang="en-US" sz="2000" dirty="0"/>
              <a:t>The DOT and FMCSA take all motor carriers and sort them into groups based on miles driven, number of drivers, and fleet size. We are then ranked on a scale from 0-100% using a “bell” curve. The higher the percentage, the worse we are. (Example pictured right)</a:t>
            </a:r>
            <a:br>
              <a:rPr lang="en-US" sz="2000" dirty="0"/>
            </a:br>
            <a:endParaRPr lang="en-US" sz="2000" dirty="0"/>
          </a:p>
          <a:p>
            <a:pPr indent="-228600" defTabSz="914400"/>
            <a:r>
              <a:rPr lang="en-US" sz="2000" dirty="0"/>
              <a:t>They have predetermined “thresholds” that flag our company and place us in alert status.</a:t>
            </a:r>
          </a:p>
        </p:txBody>
      </p:sp>
    </p:spTree>
    <p:extLst>
      <p:ext uri="{BB962C8B-B14F-4D97-AF65-F5344CB8AC3E}">
        <p14:creationId xmlns:p14="http://schemas.microsoft.com/office/powerpoint/2010/main" val="2063402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832A2-6FE0-4FA5-9925-BE4D2072C3F6}"/>
              </a:ext>
            </a:extLst>
          </p:cNvPr>
          <p:cNvSpPr>
            <a:spLocks noGrp="1"/>
          </p:cNvSpPr>
          <p:nvPr>
            <p:ph type="title"/>
          </p:nvPr>
        </p:nvSpPr>
        <p:spPr/>
        <p:txBody>
          <a:bodyPr/>
          <a:lstStyle/>
          <a:p>
            <a:pPr algn="ctr"/>
            <a:r>
              <a:rPr lang="en-US" dirty="0"/>
              <a:t>BASIC Category Intervention Thresholds </a:t>
            </a:r>
          </a:p>
        </p:txBody>
      </p:sp>
      <p:pic>
        <p:nvPicPr>
          <p:cNvPr id="5" name="Content Placeholder 4">
            <a:extLst>
              <a:ext uri="{FF2B5EF4-FFF2-40B4-BE49-F238E27FC236}">
                <a16:creationId xmlns:a16="http://schemas.microsoft.com/office/drawing/2014/main" id="{5C3F1672-16F3-4908-9062-309754A5C416}"/>
              </a:ext>
            </a:extLst>
          </p:cNvPr>
          <p:cNvPicPr>
            <a:picLocks noGrp="1" noChangeAspect="1"/>
          </p:cNvPicPr>
          <p:nvPr>
            <p:ph idx="1"/>
          </p:nvPr>
        </p:nvPicPr>
        <p:blipFill>
          <a:blip r:embed="rId3"/>
          <a:stretch>
            <a:fillRect/>
          </a:stretch>
        </p:blipFill>
        <p:spPr>
          <a:xfrm>
            <a:off x="1461653" y="2042459"/>
            <a:ext cx="6220693" cy="1991003"/>
          </a:xfrm>
        </p:spPr>
      </p:pic>
      <p:sp>
        <p:nvSpPr>
          <p:cNvPr id="6" name="TextBox 5">
            <a:extLst>
              <a:ext uri="{FF2B5EF4-FFF2-40B4-BE49-F238E27FC236}">
                <a16:creationId xmlns:a16="http://schemas.microsoft.com/office/drawing/2014/main" id="{C2A3C189-44B0-4124-A529-CE6FDE767B9F}"/>
              </a:ext>
            </a:extLst>
          </p:cNvPr>
          <p:cNvSpPr txBox="1"/>
          <p:nvPr/>
        </p:nvSpPr>
        <p:spPr>
          <a:xfrm>
            <a:off x="2440917" y="4652857"/>
            <a:ext cx="4262162" cy="369332"/>
          </a:xfrm>
          <a:prstGeom prst="rect">
            <a:avLst/>
          </a:prstGeom>
          <a:noFill/>
        </p:spPr>
        <p:txBody>
          <a:bodyPr wrap="square" rtlCol="0">
            <a:spAutoFit/>
          </a:bodyPr>
          <a:lstStyle/>
          <a:p>
            <a:r>
              <a:rPr lang="en-US" dirty="0"/>
              <a:t>Out of Service Rate Threshold – 34%</a:t>
            </a:r>
          </a:p>
        </p:txBody>
      </p:sp>
      <p:sp>
        <p:nvSpPr>
          <p:cNvPr id="7" name="Oval 6">
            <a:extLst>
              <a:ext uri="{FF2B5EF4-FFF2-40B4-BE49-F238E27FC236}">
                <a16:creationId xmlns:a16="http://schemas.microsoft.com/office/drawing/2014/main" id="{DFC415B2-E400-490C-A9F6-37BE8F8F5CB9}"/>
              </a:ext>
            </a:extLst>
          </p:cNvPr>
          <p:cNvSpPr/>
          <p:nvPr/>
        </p:nvSpPr>
        <p:spPr bwMode="auto">
          <a:xfrm>
            <a:off x="2070623" y="4218227"/>
            <a:ext cx="5002751" cy="123859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94405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A5DBA-AFEE-0401-96C3-5F900E7D6A2C}"/>
              </a:ext>
            </a:extLst>
          </p:cNvPr>
          <p:cNvSpPr>
            <a:spLocks noGrp="1"/>
          </p:cNvSpPr>
          <p:nvPr>
            <p:ph type="title"/>
          </p:nvPr>
        </p:nvSpPr>
        <p:spPr>
          <a:xfrm>
            <a:off x="628650" y="365127"/>
            <a:ext cx="7886700" cy="669590"/>
          </a:xfrm>
        </p:spPr>
        <p:txBody>
          <a:bodyPr/>
          <a:lstStyle/>
          <a:p>
            <a:r>
              <a:rPr lang="en-US"/>
              <a:t>How  do they get the measurement????</a:t>
            </a:r>
            <a:endParaRPr lang="en-US" dirty="0"/>
          </a:p>
        </p:txBody>
      </p:sp>
      <p:pic>
        <p:nvPicPr>
          <p:cNvPr id="5" name="Content Placeholder 4">
            <a:extLst>
              <a:ext uri="{FF2B5EF4-FFF2-40B4-BE49-F238E27FC236}">
                <a16:creationId xmlns:a16="http://schemas.microsoft.com/office/drawing/2014/main" id="{93ED37EC-4CF4-F49A-6BF5-CFFE05D3B63B}"/>
              </a:ext>
            </a:extLst>
          </p:cNvPr>
          <p:cNvPicPr>
            <a:picLocks noGrp="1" noChangeAspect="1"/>
          </p:cNvPicPr>
          <p:nvPr>
            <p:ph idx="1"/>
          </p:nvPr>
        </p:nvPicPr>
        <p:blipFill>
          <a:blip r:embed="rId2"/>
          <a:stretch>
            <a:fillRect/>
          </a:stretch>
        </p:blipFill>
        <p:spPr>
          <a:xfrm>
            <a:off x="460208" y="1273458"/>
            <a:ext cx="7886700" cy="811419"/>
          </a:xfrm>
          <a:prstGeom prst="rect">
            <a:avLst/>
          </a:prstGeom>
        </p:spPr>
      </p:pic>
      <p:pic>
        <p:nvPicPr>
          <p:cNvPr id="7" name="Picture 6">
            <a:extLst>
              <a:ext uri="{FF2B5EF4-FFF2-40B4-BE49-F238E27FC236}">
                <a16:creationId xmlns:a16="http://schemas.microsoft.com/office/drawing/2014/main" id="{3F4E4236-60E0-9A7B-720A-12B39F9E82F7}"/>
              </a:ext>
            </a:extLst>
          </p:cNvPr>
          <p:cNvPicPr>
            <a:picLocks noChangeAspect="1"/>
          </p:cNvPicPr>
          <p:nvPr/>
        </p:nvPicPr>
        <p:blipFill>
          <a:blip r:embed="rId3"/>
          <a:stretch>
            <a:fillRect/>
          </a:stretch>
        </p:blipFill>
        <p:spPr>
          <a:xfrm>
            <a:off x="1234595" y="2153226"/>
            <a:ext cx="6337926" cy="1070543"/>
          </a:xfrm>
          <a:prstGeom prst="rect">
            <a:avLst/>
          </a:prstGeom>
        </p:spPr>
      </p:pic>
      <p:pic>
        <p:nvPicPr>
          <p:cNvPr id="9" name="Picture 8">
            <a:extLst>
              <a:ext uri="{FF2B5EF4-FFF2-40B4-BE49-F238E27FC236}">
                <a16:creationId xmlns:a16="http://schemas.microsoft.com/office/drawing/2014/main" id="{85A6A390-C54D-1716-2C41-6C747A947F29}"/>
              </a:ext>
            </a:extLst>
          </p:cNvPr>
          <p:cNvPicPr>
            <a:picLocks noChangeAspect="1"/>
          </p:cNvPicPr>
          <p:nvPr/>
        </p:nvPicPr>
        <p:blipFill>
          <a:blip r:embed="rId4"/>
          <a:stretch>
            <a:fillRect/>
          </a:stretch>
        </p:blipFill>
        <p:spPr>
          <a:xfrm>
            <a:off x="2377955" y="3223769"/>
            <a:ext cx="4388089" cy="3565881"/>
          </a:xfrm>
          <a:prstGeom prst="rect">
            <a:avLst/>
          </a:prstGeom>
        </p:spPr>
      </p:pic>
    </p:spTree>
    <p:extLst>
      <p:ext uri="{BB962C8B-B14F-4D97-AF65-F5344CB8AC3E}">
        <p14:creationId xmlns:p14="http://schemas.microsoft.com/office/powerpoint/2010/main" val="3652165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1861E8-F052-0E54-B5EA-D7EF30E809A7}"/>
              </a:ext>
            </a:extLst>
          </p:cNvPr>
          <p:cNvSpPr>
            <a:spLocks noGrp="1"/>
          </p:cNvSpPr>
          <p:nvPr>
            <p:ph type="title"/>
          </p:nvPr>
        </p:nvSpPr>
        <p:spPr>
          <a:xfrm>
            <a:off x="515125" y="1153572"/>
            <a:ext cx="2400300" cy="4461163"/>
          </a:xfrm>
        </p:spPr>
        <p:txBody>
          <a:bodyPr>
            <a:normAutofit/>
          </a:bodyPr>
          <a:lstStyle/>
          <a:p>
            <a:r>
              <a:rPr lang="en-US" dirty="0">
                <a:solidFill>
                  <a:srgbClr val="FFFFFF"/>
                </a:solidFill>
              </a:rPr>
              <a:t>Levels of Inspection</a:t>
            </a:r>
          </a:p>
        </p:txBody>
      </p:sp>
      <p:sp>
        <p:nvSpPr>
          <p:cNvPr id="19" name="Arc 1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593961D-25BA-9A15-6704-21790ABEAC99}"/>
              </a:ext>
            </a:extLst>
          </p:cNvPr>
          <p:cNvSpPr>
            <a:spLocks noGrp="1"/>
          </p:cNvSpPr>
          <p:nvPr>
            <p:ph idx="1"/>
          </p:nvPr>
        </p:nvSpPr>
        <p:spPr>
          <a:xfrm>
            <a:off x="3335481" y="591344"/>
            <a:ext cx="5179868" cy="5585619"/>
          </a:xfrm>
        </p:spPr>
        <p:txBody>
          <a:bodyPr anchor="ctr">
            <a:normAutofit lnSpcReduction="10000"/>
          </a:bodyPr>
          <a:lstStyle/>
          <a:p>
            <a:r>
              <a:rPr lang="en-US" sz="4800" dirty="0">
                <a:highlight>
                  <a:srgbClr val="FFFF00"/>
                </a:highlight>
              </a:rPr>
              <a:t>Level 1 </a:t>
            </a:r>
            <a:r>
              <a:rPr lang="en-US" sz="4800" dirty="0"/>
              <a:t>– Full Inspection</a:t>
            </a:r>
            <a:br>
              <a:rPr lang="en-US" sz="4800" dirty="0"/>
            </a:br>
            <a:endParaRPr lang="en-US" sz="4800" dirty="0"/>
          </a:p>
          <a:p>
            <a:r>
              <a:rPr lang="en-US" sz="4800" dirty="0">
                <a:highlight>
                  <a:srgbClr val="FFFF00"/>
                </a:highlight>
              </a:rPr>
              <a:t>Level 2 </a:t>
            </a:r>
            <a:r>
              <a:rPr lang="en-US" sz="4800" dirty="0"/>
              <a:t>– Walk – Around and Driver Documents</a:t>
            </a:r>
            <a:br>
              <a:rPr lang="en-US" sz="4800" dirty="0"/>
            </a:br>
            <a:endParaRPr lang="en-US" sz="4800" dirty="0"/>
          </a:p>
          <a:p>
            <a:r>
              <a:rPr lang="en-US" sz="4800" dirty="0">
                <a:highlight>
                  <a:srgbClr val="FFFF00"/>
                </a:highlight>
              </a:rPr>
              <a:t>Level 3 </a:t>
            </a:r>
            <a:r>
              <a:rPr lang="en-US" sz="4800" dirty="0"/>
              <a:t>– Driver Documents</a:t>
            </a:r>
          </a:p>
        </p:txBody>
      </p:sp>
    </p:spTree>
    <p:extLst>
      <p:ext uri="{BB962C8B-B14F-4D97-AF65-F5344CB8AC3E}">
        <p14:creationId xmlns:p14="http://schemas.microsoft.com/office/powerpoint/2010/main" val="2204188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29610-6385-4E41-95F8-CE029F17764A}"/>
              </a:ext>
            </a:extLst>
          </p:cNvPr>
          <p:cNvSpPr>
            <a:spLocks noGrp="1"/>
          </p:cNvSpPr>
          <p:nvPr>
            <p:ph type="title"/>
          </p:nvPr>
        </p:nvSpPr>
        <p:spPr>
          <a:xfrm>
            <a:off x="628650" y="365127"/>
            <a:ext cx="7886700" cy="765842"/>
          </a:xfrm>
        </p:spPr>
        <p:txBody>
          <a:bodyPr/>
          <a:lstStyle/>
          <a:p>
            <a:pPr algn="ctr"/>
            <a:r>
              <a:rPr lang="en-US" dirty="0"/>
              <a:t>Definitions</a:t>
            </a:r>
          </a:p>
        </p:txBody>
      </p:sp>
      <p:sp>
        <p:nvSpPr>
          <p:cNvPr id="3" name="Content Placeholder 2">
            <a:extLst>
              <a:ext uri="{FF2B5EF4-FFF2-40B4-BE49-F238E27FC236}">
                <a16:creationId xmlns:a16="http://schemas.microsoft.com/office/drawing/2014/main" id="{3B471597-B692-4D1D-9253-150ABC0DA1D7}"/>
              </a:ext>
            </a:extLst>
          </p:cNvPr>
          <p:cNvSpPr>
            <a:spLocks noGrp="1"/>
          </p:cNvSpPr>
          <p:nvPr>
            <p:ph idx="1"/>
          </p:nvPr>
        </p:nvSpPr>
        <p:spPr>
          <a:xfrm>
            <a:off x="628341" y="1130969"/>
            <a:ext cx="7886700" cy="4351338"/>
          </a:xfrm>
        </p:spPr>
        <p:txBody>
          <a:bodyPr/>
          <a:lstStyle/>
          <a:p>
            <a:r>
              <a:rPr lang="en-US" sz="1800" b="1" u="sng" dirty="0"/>
              <a:t>Violation Severity </a:t>
            </a:r>
            <a:r>
              <a:rPr lang="en-US" sz="1800" dirty="0"/>
              <a:t>– converted on a scale from 1-10 on how likely can this violation cause a crash? 10 represents the most likely. The listing can be found in Appendix A of the reserved federal regulations.</a:t>
            </a:r>
            <a:br>
              <a:rPr lang="en-US" sz="1800" dirty="0"/>
            </a:br>
            <a:endParaRPr lang="en-US" sz="1800" dirty="0"/>
          </a:p>
        </p:txBody>
      </p:sp>
      <p:pic>
        <p:nvPicPr>
          <p:cNvPr id="5" name="Picture 4">
            <a:extLst>
              <a:ext uri="{FF2B5EF4-FFF2-40B4-BE49-F238E27FC236}">
                <a16:creationId xmlns:a16="http://schemas.microsoft.com/office/drawing/2014/main" id="{C201906C-A7B2-4A3B-9564-045204995B9C}"/>
              </a:ext>
            </a:extLst>
          </p:cNvPr>
          <p:cNvPicPr>
            <a:picLocks noChangeAspect="1"/>
          </p:cNvPicPr>
          <p:nvPr/>
        </p:nvPicPr>
        <p:blipFill>
          <a:blip r:embed="rId3"/>
          <a:stretch>
            <a:fillRect/>
          </a:stretch>
        </p:blipFill>
        <p:spPr>
          <a:xfrm>
            <a:off x="407800" y="2115289"/>
            <a:ext cx="8592002" cy="3367018"/>
          </a:xfrm>
          <a:prstGeom prst="rect">
            <a:avLst/>
          </a:prstGeom>
        </p:spPr>
      </p:pic>
      <p:sp>
        <p:nvSpPr>
          <p:cNvPr id="6" name="Star: 5 Points 5">
            <a:extLst>
              <a:ext uri="{FF2B5EF4-FFF2-40B4-BE49-F238E27FC236}">
                <a16:creationId xmlns:a16="http://schemas.microsoft.com/office/drawing/2014/main" id="{6A0ECC15-B231-4EF7-A72E-2A739E5AF5E9}"/>
              </a:ext>
            </a:extLst>
          </p:cNvPr>
          <p:cNvSpPr/>
          <p:nvPr/>
        </p:nvSpPr>
        <p:spPr bwMode="auto">
          <a:xfrm>
            <a:off x="142783" y="3849900"/>
            <a:ext cx="263851" cy="226711"/>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7" name="Star: 5 Points 6">
            <a:extLst>
              <a:ext uri="{FF2B5EF4-FFF2-40B4-BE49-F238E27FC236}">
                <a16:creationId xmlns:a16="http://schemas.microsoft.com/office/drawing/2014/main" id="{F4E1B748-DEF8-4EA6-BD60-712410CEB181}"/>
              </a:ext>
            </a:extLst>
          </p:cNvPr>
          <p:cNvSpPr/>
          <p:nvPr/>
        </p:nvSpPr>
        <p:spPr bwMode="auto">
          <a:xfrm>
            <a:off x="142784" y="4473596"/>
            <a:ext cx="263851" cy="226711"/>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8" name="Star: 5 Points 7">
            <a:extLst>
              <a:ext uri="{FF2B5EF4-FFF2-40B4-BE49-F238E27FC236}">
                <a16:creationId xmlns:a16="http://schemas.microsoft.com/office/drawing/2014/main" id="{A0500448-50C5-4337-A858-60CAAEFF39B6}"/>
              </a:ext>
            </a:extLst>
          </p:cNvPr>
          <p:cNvSpPr/>
          <p:nvPr/>
        </p:nvSpPr>
        <p:spPr bwMode="auto">
          <a:xfrm>
            <a:off x="146374" y="4208939"/>
            <a:ext cx="263851" cy="226711"/>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824228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Arc 15">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100024" y="863980"/>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004647"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White stopwatch">
            <a:extLst>
              <a:ext uri="{FF2B5EF4-FFF2-40B4-BE49-F238E27FC236}">
                <a16:creationId xmlns:a16="http://schemas.microsoft.com/office/drawing/2014/main" id="{161DDF6E-DFE3-DB15-83FC-F561B19A053E}"/>
              </a:ext>
            </a:extLst>
          </p:cNvPr>
          <p:cNvPicPr>
            <a:picLocks noChangeAspect="1"/>
          </p:cNvPicPr>
          <p:nvPr/>
        </p:nvPicPr>
        <p:blipFill>
          <a:blip r:embed="rId3"/>
          <a:srcRect l="60980" r="1417" b="-1"/>
          <a:stretch/>
        </p:blipFill>
        <p:spPr>
          <a:xfrm>
            <a:off x="723069" y="511293"/>
            <a:ext cx="3191671" cy="56656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302A7872-75EB-434E-B648-5FEBEC361AC4}"/>
              </a:ext>
            </a:extLst>
          </p:cNvPr>
          <p:cNvSpPr>
            <a:spLocks noGrp="1"/>
          </p:cNvSpPr>
          <p:nvPr>
            <p:ph idx="1"/>
          </p:nvPr>
        </p:nvSpPr>
        <p:spPr>
          <a:xfrm>
            <a:off x="4421221" y="1984443"/>
            <a:ext cx="4094129" cy="4192520"/>
          </a:xfrm>
        </p:spPr>
        <p:txBody>
          <a:bodyPr>
            <a:normAutofit/>
          </a:bodyPr>
          <a:lstStyle/>
          <a:p>
            <a:r>
              <a:rPr lang="en-US" sz="1900" b="1" u="sng"/>
              <a:t>Time Weight </a:t>
            </a:r>
            <a:r>
              <a:rPr lang="en-US" sz="1900"/>
              <a:t>– a point value of 1, 2, or 3 will be assigned to the inspection. As time progresses, the point value will decrease throughout the score life.</a:t>
            </a:r>
            <a:br>
              <a:rPr lang="en-US" sz="1900"/>
            </a:br>
            <a:endParaRPr lang="en-US" sz="1900"/>
          </a:p>
          <a:p>
            <a:r>
              <a:rPr lang="en-US" sz="1900"/>
              <a:t>3 = inspection within the last 6 months</a:t>
            </a:r>
          </a:p>
          <a:p>
            <a:r>
              <a:rPr lang="en-US" sz="1900"/>
              <a:t>2 = inspection longer than 6 months ago but within 12 months</a:t>
            </a:r>
          </a:p>
          <a:p>
            <a:r>
              <a:rPr lang="en-US" sz="1900"/>
              <a:t>1 = inspection longer than 12 months ago but within 24 months.   </a:t>
            </a:r>
          </a:p>
        </p:txBody>
      </p:sp>
    </p:spTree>
    <p:extLst>
      <p:ext uri="{BB962C8B-B14F-4D97-AF65-F5344CB8AC3E}">
        <p14:creationId xmlns:p14="http://schemas.microsoft.com/office/powerpoint/2010/main" val="448982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Harvest Driver Vehicle Examination reports | Summons | Dangerous Goods">
            <a:extLst>
              <a:ext uri="{FF2B5EF4-FFF2-40B4-BE49-F238E27FC236}">
                <a16:creationId xmlns:a16="http://schemas.microsoft.com/office/drawing/2014/main" id="{B672A18A-F5FD-89A4-D095-00DBAC7E5D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853" r="-654" b="38001"/>
          <a:stretch/>
        </p:blipFill>
        <p:spPr bwMode="auto">
          <a:xfrm>
            <a:off x="208392" y="118533"/>
            <a:ext cx="8595930" cy="6620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478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756C7-B3B2-3CF5-CFBB-4C57935EDA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ED2F24-BD41-9DC1-7B23-2CB7EFFD58E2}"/>
              </a:ext>
            </a:extLst>
          </p:cNvPr>
          <p:cNvSpPr>
            <a:spLocks noGrp="1"/>
          </p:cNvSpPr>
          <p:nvPr>
            <p:ph type="title"/>
          </p:nvPr>
        </p:nvSpPr>
        <p:spPr>
          <a:xfrm>
            <a:off x="580056" y="992094"/>
            <a:ext cx="2712684" cy="2795160"/>
          </a:xfrm>
        </p:spPr>
        <p:txBody>
          <a:bodyPr vert="horz" lIns="91440" tIns="45720" rIns="91440" bIns="45720" rtlCol="0" anchor="b">
            <a:normAutofit/>
          </a:bodyPr>
          <a:lstStyle/>
          <a:p>
            <a:pPr algn="ctr" defTabSz="914400"/>
            <a:r>
              <a:rPr lang="en-US" sz="3800" b="1" kern="1200" dirty="0">
                <a:solidFill>
                  <a:schemeClr val="tx1"/>
                </a:solidFill>
                <a:latin typeface="+mj-lt"/>
                <a:ea typeface="+mj-ea"/>
                <a:cs typeface="+mj-cs"/>
              </a:rPr>
              <a:t>Most Common Violations – “in our industry”</a:t>
            </a:r>
          </a:p>
        </p:txBody>
      </p:sp>
      <p:pic>
        <p:nvPicPr>
          <p:cNvPr id="6" name="Content Placeholder 5">
            <a:extLst>
              <a:ext uri="{FF2B5EF4-FFF2-40B4-BE49-F238E27FC236}">
                <a16:creationId xmlns:a16="http://schemas.microsoft.com/office/drawing/2014/main" id="{4F3F83E2-B207-12BC-FD09-FFFB01062ED9}"/>
              </a:ext>
            </a:extLst>
          </p:cNvPr>
          <p:cNvPicPr>
            <a:picLocks noGrp="1" noChangeAspect="1"/>
          </p:cNvPicPr>
          <p:nvPr>
            <p:ph idx="1"/>
          </p:nvPr>
        </p:nvPicPr>
        <p:blipFill>
          <a:blip r:embed="rId2"/>
          <a:stretch>
            <a:fillRect/>
          </a:stretch>
        </p:blipFill>
        <p:spPr>
          <a:xfrm>
            <a:off x="4205245" y="449179"/>
            <a:ext cx="4938755" cy="4938755"/>
          </a:xfrm>
          <a:prstGeom prst="rect">
            <a:avLst/>
          </a:prstGeom>
        </p:spPr>
      </p:pic>
      <p:sp>
        <p:nvSpPr>
          <p:cNvPr id="17" name="TextBox 16">
            <a:extLst>
              <a:ext uri="{FF2B5EF4-FFF2-40B4-BE49-F238E27FC236}">
                <a16:creationId xmlns:a16="http://schemas.microsoft.com/office/drawing/2014/main" id="{94287279-E4C4-1C40-B23C-A57190F92611}"/>
              </a:ext>
            </a:extLst>
          </p:cNvPr>
          <p:cNvSpPr txBox="1"/>
          <p:nvPr/>
        </p:nvSpPr>
        <p:spPr>
          <a:xfrm>
            <a:off x="336884" y="4010526"/>
            <a:ext cx="3136232" cy="1477328"/>
          </a:xfrm>
          <a:prstGeom prst="rect">
            <a:avLst/>
          </a:prstGeom>
          <a:noFill/>
        </p:spPr>
        <p:txBody>
          <a:bodyPr wrap="square" rtlCol="0">
            <a:spAutoFit/>
          </a:bodyPr>
          <a:lstStyle/>
          <a:p>
            <a:pPr algn="ctr"/>
            <a:r>
              <a:rPr lang="en-US" dirty="0"/>
              <a:t>49 CFR</a:t>
            </a:r>
            <a:br>
              <a:rPr lang="en-US" dirty="0"/>
            </a:br>
            <a:r>
              <a:rPr lang="en-US" dirty="0"/>
              <a:t>Subtitle B</a:t>
            </a:r>
            <a:br>
              <a:rPr lang="en-US" dirty="0"/>
            </a:br>
            <a:r>
              <a:rPr lang="en-US" dirty="0"/>
              <a:t>Chapter III</a:t>
            </a:r>
            <a:br>
              <a:rPr lang="en-US" dirty="0"/>
            </a:br>
            <a:r>
              <a:rPr lang="en-US" dirty="0"/>
              <a:t>Subchapter B</a:t>
            </a:r>
          </a:p>
          <a:p>
            <a:pPr algn="ctr"/>
            <a:r>
              <a:rPr lang="en-US" dirty="0"/>
              <a:t> </a:t>
            </a:r>
            <a:r>
              <a:rPr lang="en-US" b="1" dirty="0"/>
              <a:t>Parts 390-396</a:t>
            </a:r>
          </a:p>
        </p:txBody>
      </p:sp>
    </p:spTree>
    <p:extLst>
      <p:ext uri="{BB962C8B-B14F-4D97-AF65-F5344CB8AC3E}">
        <p14:creationId xmlns:p14="http://schemas.microsoft.com/office/powerpoint/2010/main" val="986910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3418FE3-AEE7-8F02-3E1A-EAEF9562D76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818" y="0"/>
            <a:ext cx="7472363"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0"/>
            <a:ext cx="7461504"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172A7D3-5DC3-0C1B-07A6-D12389E4EB2D}"/>
              </a:ext>
            </a:extLst>
          </p:cNvPr>
          <p:cNvSpPr>
            <a:spLocks noGrp="1"/>
          </p:cNvSpPr>
          <p:nvPr>
            <p:ph type="title"/>
          </p:nvPr>
        </p:nvSpPr>
        <p:spPr>
          <a:xfrm>
            <a:off x="1143002" y="1999615"/>
            <a:ext cx="6858000" cy="2764028"/>
          </a:xfrm>
        </p:spPr>
        <p:txBody>
          <a:bodyPr vert="horz" lIns="91440" tIns="45720" rIns="91440" bIns="45720" rtlCol="0" anchor="ctr">
            <a:normAutofit/>
          </a:bodyPr>
          <a:lstStyle/>
          <a:p>
            <a:pPr algn="ctr" defTabSz="914400"/>
            <a:r>
              <a:rPr lang="en-US" sz="6300" b="1" kern="1200">
                <a:solidFill>
                  <a:schemeClr val="tx1"/>
                </a:solidFill>
                <a:latin typeface="+mj-lt"/>
                <a:ea typeface="+mj-ea"/>
                <a:cs typeface="+mj-cs"/>
              </a:rPr>
              <a:t>Part 390 – General Safety</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0" y="5524786"/>
            <a:ext cx="356616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6449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9C415-D39C-B2F7-9BE3-5373D52B42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CDF494-EB5D-0BC3-86DD-8ED9D707925D}"/>
              </a:ext>
            </a:extLst>
          </p:cNvPr>
          <p:cNvSpPr>
            <a:spLocks noGrp="1"/>
          </p:cNvSpPr>
          <p:nvPr>
            <p:ph type="title"/>
          </p:nvPr>
        </p:nvSpPr>
        <p:spPr/>
        <p:txBody>
          <a:bodyPr>
            <a:normAutofit fontScale="90000"/>
          </a:bodyPr>
          <a:lstStyle/>
          <a:p>
            <a:r>
              <a:rPr lang="en-US" b="1"/>
              <a:t>§ 390.21 Marking of self-propelled CMVs and intermodal equipment.</a:t>
            </a:r>
            <a:br>
              <a:rPr lang="en-US" b="1"/>
            </a:br>
            <a:endParaRPr lang="en-US" dirty="0"/>
          </a:p>
        </p:txBody>
      </p:sp>
      <p:pic>
        <p:nvPicPr>
          <p:cNvPr id="5" name="Content Placeholder 4">
            <a:extLst>
              <a:ext uri="{FF2B5EF4-FFF2-40B4-BE49-F238E27FC236}">
                <a16:creationId xmlns:a16="http://schemas.microsoft.com/office/drawing/2014/main" id="{9F8474C1-9128-018C-0F78-D17A77A35D85}"/>
              </a:ext>
            </a:extLst>
          </p:cNvPr>
          <p:cNvPicPr>
            <a:picLocks noGrp="1" noChangeAspect="1"/>
          </p:cNvPicPr>
          <p:nvPr>
            <p:ph idx="1"/>
          </p:nvPr>
        </p:nvPicPr>
        <p:blipFill>
          <a:blip r:embed="rId2"/>
          <a:stretch>
            <a:fillRect/>
          </a:stretch>
        </p:blipFill>
        <p:spPr>
          <a:xfrm>
            <a:off x="906379" y="1574318"/>
            <a:ext cx="7110072" cy="5143146"/>
          </a:xfrm>
          <a:prstGeom prst="rect">
            <a:avLst/>
          </a:prstGeom>
        </p:spPr>
      </p:pic>
      <p:pic>
        <p:nvPicPr>
          <p:cNvPr id="4" name="Picture 3">
            <a:extLst>
              <a:ext uri="{FF2B5EF4-FFF2-40B4-BE49-F238E27FC236}">
                <a16:creationId xmlns:a16="http://schemas.microsoft.com/office/drawing/2014/main" id="{1011055D-0D92-DD95-739F-C097AAB6FF36}"/>
              </a:ext>
            </a:extLst>
          </p:cNvPr>
          <p:cNvPicPr>
            <a:picLocks noChangeAspect="1"/>
          </p:cNvPicPr>
          <p:nvPr/>
        </p:nvPicPr>
        <p:blipFill>
          <a:blip r:embed="rId3"/>
          <a:srcRect l="28509" t="45330" r="6875" b="4680"/>
          <a:stretch>
            <a:fillRect/>
          </a:stretch>
        </p:blipFill>
        <p:spPr>
          <a:xfrm>
            <a:off x="1435769" y="1905000"/>
            <a:ext cx="5908508" cy="3048000"/>
          </a:xfrm>
          <a:prstGeom prst="rect">
            <a:avLst/>
          </a:prstGeom>
        </p:spPr>
      </p:pic>
    </p:spTree>
    <p:extLst>
      <p:ext uri="{BB962C8B-B14F-4D97-AF65-F5344CB8AC3E}">
        <p14:creationId xmlns:p14="http://schemas.microsoft.com/office/powerpoint/2010/main" val="2869640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7202C-34DF-A49D-FF9A-7530A55A17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2E3398-8A43-C535-5CF5-6E5BCF5DEF05}"/>
              </a:ext>
            </a:extLst>
          </p:cNvPr>
          <p:cNvSpPr>
            <a:spLocks noGrp="1"/>
          </p:cNvSpPr>
          <p:nvPr>
            <p:ph type="title"/>
          </p:nvPr>
        </p:nvSpPr>
        <p:spPr>
          <a:xfrm>
            <a:off x="628650" y="365125"/>
            <a:ext cx="7886700" cy="1325563"/>
          </a:xfrm>
        </p:spPr>
        <p:txBody>
          <a:bodyPr>
            <a:normAutofit/>
          </a:bodyPr>
          <a:lstStyle/>
          <a:p>
            <a:r>
              <a:rPr lang="en-US" b="1" dirty="0"/>
              <a:t>§ 390.23 Automatic relief from regulations.</a:t>
            </a:r>
            <a:br>
              <a:rPr lang="en-US" b="1" dirty="0"/>
            </a:br>
            <a:endParaRPr lang="en-US" dirty="0"/>
          </a:p>
        </p:txBody>
      </p:sp>
      <p:sp>
        <p:nvSpPr>
          <p:cNvPr id="3" name="Content Placeholder 2">
            <a:extLst>
              <a:ext uri="{FF2B5EF4-FFF2-40B4-BE49-F238E27FC236}">
                <a16:creationId xmlns:a16="http://schemas.microsoft.com/office/drawing/2014/main" id="{53018D5B-BBF5-CC24-BB23-B1FA48BCFE6D}"/>
              </a:ext>
            </a:extLst>
          </p:cNvPr>
          <p:cNvSpPr>
            <a:spLocks noGrp="1"/>
          </p:cNvSpPr>
          <p:nvPr>
            <p:ph idx="1"/>
          </p:nvPr>
        </p:nvSpPr>
        <p:spPr>
          <a:xfrm>
            <a:off x="628650" y="1929384"/>
            <a:ext cx="7886700" cy="4251960"/>
          </a:xfrm>
        </p:spPr>
        <p:txBody>
          <a:bodyPr>
            <a:normAutofit/>
          </a:bodyPr>
          <a:lstStyle/>
          <a:p>
            <a:r>
              <a:rPr lang="en-US" sz="1900" dirty="0"/>
              <a:t>(a) </a:t>
            </a:r>
            <a:r>
              <a:rPr lang="en-US" sz="1900" b="1" i="1" dirty="0"/>
              <a:t>Presidential declaration of emergency.</a:t>
            </a:r>
            <a:r>
              <a:rPr lang="en-US" sz="1900" dirty="0"/>
              <a:t> </a:t>
            </a:r>
            <a:r>
              <a:rPr lang="en-US" sz="1900" dirty="0">
                <a:hlinkClick r:id="rId2"/>
              </a:rPr>
              <a:t>Parts 390</a:t>
            </a:r>
            <a:r>
              <a:rPr lang="en-US" sz="1900" dirty="0"/>
              <a:t> through </a:t>
            </a:r>
            <a:r>
              <a:rPr lang="en-US" sz="1900" dirty="0">
                <a:hlinkClick r:id="rId3"/>
              </a:rPr>
              <a:t>399 of this chapter</a:t>
            </a:r>
            <a:r>
              <a:rPr lang="en-US" sz="1900" dirty="0"/>
              <a:t>, or any section thereof, shall not apply to any motor carrier or driver operating a commercial motor vehicle so long as the motor carrier or driver is providing direct assistance during an emergency declared by the President of the United States pursuant to </a:t>
            </a:r>
            <a:r>
              <a:rPr lang="en-US" sz="1900" dirty="0">
                <a:hlinkClick r:id="rId4"/>
              </a:rPr>
              <a:t>42 U.S.C. 5191(b)</a:t>
            </a:r>
            <a:r>
              <a:rPr lang="en-US" sz="1900" dirty="0"/>
              <a:t> during the emergency period or 30 days from the date of the initial declaration of the emergency, whichever is less.</a:t>
            </a:r>
          </a:p>
          <a:p>
            <a:r>
              <a:rPr lang="en-US" sz="1900" dirty="0"/>
              <a:t>(b) </a:t>
            </a:r>
            <a:r>
              <a:rPr lang="en-US" sz="1900" b="1" i="1" dirty="0"/>
              <a:t>Regional declarations of emergency.</a:t>
            </a:r>
            <a:r>
              <a:rPr lang="en-US" sz="1900" dirty="0"/>
              <a:t> Except as provided in </a:t>
            </a:r>
            <a:r>
              <a:rPr lang="en-US" sz="1900" dirty="0">
                <a:hlinkClick r:id="rId5"/>
              </a:rPr>
              <a:t>paragraph (b)(1)</a:t>
            </a:r>
            <a:r>
              <a:rPr lang="en-US" sz="1900" dirty="0"/>
              <a:t> of this section, </a:t>
            </a:r>
            <a:r>
              <a:rPr lang="en-US" sz="1900" dirty="0">
                <a:hlinkClick r:id="rId6"/>
              </a:rPr>
              <a:t>§§ 395.3</a:t>
            </a:r>
            <a:r>
              <a:rPr lang="en-US" sz="1900" dirty="0"/>
              <a:t> and </a:t>
            </a:r>
            <a:r>
              <a:rPr lang="en-US" sz="1900" dirty="0">
                <a:hlinkClick r:id="rId7"/>
              </a:rPr>
              <a:t>395.5 of this chapter</a:t>
            </a:r>
            <a:r>
              <a:rPr lang="en-US" sz="1900" dirty="0"/>
              <a:t> shall not apply to a motor carrier or driver operating a commercial motor vehicle so long as the motor carrier or driver is providing direct assistance during an emergency declared by the Governor of a State, their authorized representative, or FMCSA during the emergency period or 14 days from the date of the initial declaration of emergency, whichever is less</a:t>
            </a:r>
          </a:p>
          <a:p>
            <a:endParaRPr lang="en-US" sz="1900" dirty="0"/>
          </a:p>
        </p:txBody>
      </p:sp>
      <mc:AlternateContent xmlns:mc="http://schemas.openxmlformats.org/markup-compatibility/2006">
        <mc:Choice xmlns:am3d="http://schemas.microsoft.com/office/drawing/2017/model3d" Requires="am3d">
          <p:graphicFrame>
            <p:nvGraphicFramePr>
              <p:cNvPr id="4" name="3D Model 3" descr="Lightning">
                <a:extLst>
                  <a:ext uri="{FF2B5EF4-FFF2-40B4-BE49-F238E27FC236}">
                    <a16:creationId xmlns:a16="http://schemas.microsoft.com/office/drawing/2014/main" id="{AAE609D7-2606-4819-3E45-EE18A4258817}"/>
                  </a:ext>
                </a:extLst>
              </p:cNvPr>
              <p:cNvGraphicFramePr>
                <a:graphicFrameLocks noChangeAspect="1"/>
              </p:cNvGraphicFramePr>
              <p:nvPr>
                <p:extLst>
                  <p:ext uri="{D42A27DB-BD31-4B8C-83A1-F6EECF244321}">
                    <p14:modId xmlns:p14="http://schemas.microsoft.com/office/powerpoint/2010/main" val="2227972049"/>
                  </p:ext>
                </p:extLst>
              </p:nvPr>
            </p:nvGraphicFramePr>
            <p:xfrm>
              <a:off x="2865819" y="1483896"/>
              <a:ext cx="3364234" cy="3090223"/>
            </p:xfrm>
            <a:graphic>
              <a:graphicData uri="http://schemas.microsoft.com/office/drawing/2017/model3d">
                <am3d:model3d r:embed="rId8">
                  <am3d:spPr>
                    <a:xfrm>
                      <a:off x="0" y="0"/>
                      <a:ext cx="3364234" cy="3090223"/>
                    </a:xfrm>
                    <a:prstGeom prst="rect">
                      <a:avLst/>
                    </a:prstGeom>
                  </am3d:spPr>
                  <am3d:camera>
                    <am3d:pos x="0" y="0" z="75732604"/>
                    <am3d:up dx="0" dy="36000000" dz="0"/>
                    <am3d:lookAt x="0" y="0" z="0"/>
                    <am3d:perspective fov="2700000"/>
                  </am3d:camera>
                  <am3d:trans>
                    <am3d:meterPerModelUnit n="6072774" d="1000000"/>
                    <am3d:preTrans dx="-4183202" dy="-17396226" dz="-232383"/>
                    <am3d:scale>
                      <am3d:sx n="1000000" d="1000000"/>
                      <am3d:sy n="1000000" d="1000000"/>
                      <am3d:sz n="1000000" d="1000000"/>
                    </am3d:scale>
                    <am3d:rot/>
                    <am3d:postTrans dx="0" dy="0" dz="0"/>
                  </am3d:trans>
                  <am3d:raster rName="Office3DRenderer" rVer="16.0.8326">
                    <am3d:blip r:embed="rId9"/>
                  </am3d:raster>
                  <am3d:objViewport viewportSz="534319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Lightning">
                <a:extLst>
                  <a:ext uri="{FF2B5EF4-FFF2-40B4-BE49-F238E27FC236}">
                    <a16:creationId xmlns:a16="http://schemas.microsoft.com/office/drawing/2014/main" id="{AAE609D7-2606-4819-3E45-EE18A4258817}"/>
                  </a:ext>
                </a:extLst>
              </p:cNvPr>
              <p:cNvPicPr>
                <a:picLocks noGrp="1" noRot="1" noChangeAspect="1" noMove="1" noResize="1" noEditPoints="1" noAdjustHandles="1" noChangeArrowheads="1" noChangeShapeType="1" noCrop="1"/>
              </p:cNvPicPr>
              <p:nvPr/>
            </p:nvPicPr>
            <p:blipFill>
              <a:blip r:embed="rId9"/>
              <a:stretch>
                <a:fillRect/>
              </a:stretch>
            </p:blipFill>
            <p:spPr>
              <a:xfrm>
                <a:off x="2865819" y="1483896"/>
                <a:ext cx="3364234" cy="3090223"/>
              </a:xfrm>
              <a:prstGeom prst="rect">
                <a:avLst/>
              </a:prstGeom>
            </p:spPr>
          </p:pic>
        </mc:Fallback>
      </mc:AlternateContent>
    </p:spTree>
    <p:extLst>
      <p:ext uri="{BB962C8B-B14F-4D97-AF65-F5344CB8AC3E}">
        <p14:creationId xmlns:p14="http://schemas.microsoft.com/office/powerpoint/2010/main" val="3628399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0" presetClass="entr" presetSubtype="12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additive="sum">
                                        <p:cTn id="18" dur="1000" fill="hold"/>
                                        <p:tgtEl>
                                          <p:spTgt spid="4"/>
                                        </p:tgtEl>
                                        <p:attrNameLst>
                                          <p:attrName>3d.view.rotation.y</p:attrName>
                                        </p:attrNameLst>
                                      </p:cBhvr>
                                      <p:tavLst>
                                        <p:tav tm="0">
                                          <p:val>
                                            <p:fltVal val="-20"/>
                                          </p:val>
                                        </p:tav>
                                        <p:tav tm="3330">
                                          <p:val>
                                            <p:fltVal val="-19.9349"/>
                                          </p:val>
                                        </p:tav>
                                        <p:tav tm="6660">
                                          <p:val>
                                            <p:fltVal val="-19.7456"/>
                                          </p:val>
                                        </p:tav>
                                        <p:tav tm="9990">
                                          <p:val>
                                            <p:fltVal val="-19.441"/>
                                          </p:val>
                                        </p:tav>
                                        <p:tav tm="13320">
                                          <p:val>
                                            <p:fltVal val="-19.0299"/>
                                          </p:val>
                                        </p:tav>
                                        <p:tav tm="16650">
                                          <p:val>
                                            <p:fltVal val="-18.5212"/>
                                          </p:val>
                                        </p:tav>
                                        <p:tav tm="19970">
                                          <p:val>
                                            <p:fltVal val="-17.9257"/>
                                          </p:val>
                                        </p:tav>
                                        <p:tav tm="23290">
                                          <p:val>
                                            <p:fltVal val="-17.2507"/>
                                          </p:val>
                                        </p:tav>
                                        <p:tav tm="26620">
                                          <p:val>
                                            <p:fltVal val="-16.5027"/>
                                          </p:val>
                                        </p:tav>
                                        <p:tav tm="29950">
                                          <p:val>
                                            <p:fltVal val="-15.6925"/>
                                          </p:val>
                                        </p:tav>
                                        <p:tav tm="33280">
                                          <p:val>
                                            <p:fltVal val="-14.829"/>
                                          </p:val>
                                        </p:tav>
                                        <p:tav tm="36610">
                                          <p:val>
                                            <p:fltVal val="-13.9209"/>
                                          </p:val>
                                        </p:tav>
                                        <p:tav tm="39940">
                                          <p:val>
                                            <p:fltVal val="-12.9772"/>
                                          </p:val>
                                        </p:tav>
                                        <p:tav tm="43270">
                                          <p:val>
                                            <p:fltVal val="-12.0068"/>
                                          </p:val>
                                        </p:tav>
                                        <p:tav tm="46600">
                                          <p:val>
                                            <p:fltVal val="-11.0184"/>
                                          </p:val>
                                        </p:tav>
                                        <p:tav tm="49930">
                                          <p:val>
                                            <p:fltVal val="-10.0209"/>
                                          </p:val>
                                        </p:tav>
                                        <p:tav tm="53250">
                                          <p:val>
                                            <p:fltVal val="-9.0263"/>
                                          </p:val>
                                        </p:tav>
                                        <p:tav tm="56580">
                                          <p:val>
                                            <p:fltVal val="-8.0373"/>
                                          </p:val>
                                        </p:tav>
                                        <p:tav tm="59900">
                                          <p:val>
                                            <p:fltVal val="-7.0688"/>
                                          </p:val>
                                        </p:tav>
                                        <p:tav tm="63220">
                                          <p:val>
                                            <p:fltVal val="-6.1264"/>
                                          </p:val>
                                        </p:tav>
                                        <p:tav tm="66540">
                                          <p:val>
                                            <p:fltVal val="-5.2189"/>
                                          </p:val>
                                        </p:tav>
                                        <p:tav tm="69870">
                                          <p:val>
                                            <p:fltVal val="-4.3528"/>
                                          </p:val>
                                        </p:tav>
                                        <p:tav tm="73190">
                                          <p:val>
                                            <p:fltVal val="-3.5418"/>
                                          </p:val>
                                        </p:tav>
                                        <p:tav tm="76510">
                                          <p:val>
                                            <p:fltVal val="-2.7922"/>
                                          </p:val>
                                        </p:tav>
                                        <p:tav tm="79830">
                                          <p:val>
                                            <p:fltVal val="-2.1127"/>
                                          </p:val>
                                        </p:tav>
                                        <p:tav tm="83160">
                                          <p:val>
                                            <p:fltVal val="-1.5104"/>
                                          </p:val>
                                        </p:tav>
                                        <p:tav tm="86480">
                                          <p:val>
                                            <p:fltVal val="-0.9978"/>
                                          </p:val>
                                        </p:tav>
                                        <p:tav tm="89800">
                                          <p:val>
                                            <p:fltVal val="-0.5817"/>
                                          </p:val>
                                        </p:tav>
                                        <p:tav tm="93120">
                                          <p:val>
                                            <p:fltVal val="-0.2709"/>
                                          </p:val>
                                        </p:tav>
                                        <p:tav tm="96450">
                                          <p:val>
                                            <p:fltVal val="-0.0738"/>
                                          </p:val>
                                        </p:tav>
                                        <p:tav tm="100000">
                                          <p:val>
                                            <p:fltVal val="0"/>
                                          </p:val>
                                        </p:tav>
                                      </p:tavLst>
                                    </p:anim>
                                    <p:anim calcmode="lin" valueType="num">
                                      <p:cBhvr additive="mult">
                                        <p:cTn id="19" dur="1000" fill="hold"/>
                                        <p:tgtEl>
                                          <p:spTgt spid="4"/>
                                        </p:tgtEl>
                                        <p:attrNameLst>
                                          <p:attrName>3d.object.scale.x</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anim calcmode="lin" valueType="num">
                                      <p:cBhvr additive="mult">
                                        <p:cTn id="20" dur="1000" fill="hold"/>
                                        <p:tgtEl>
                                          <p:spTgt spid="4"/>
                                        </p:tgtEl>
                                        <p:attrNameLst>
                                          <p:attrName>3d.object.scale.y</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anim calcmode="lin" valueType="num">
                                      <p:cBhvr additive="mult">
                                        <p:cTn id="21" dur="1000" fill="hold"/>
                                        <p:tgtEl>
                                          <p:spTgt spid="4"/>
                                        </p:tgtEl>
                                        <p:attrNameLst>
                                          <p:attrName>3d.object.scale.z</p:attrName>
                                        </p:attrNameLst>
                                      </p:cBhvr>
                                      <p:tavLst>
                                        <p:tav tm="0">
                                          <p:val>
                                            <p:fltVal val="0.8"/>
                                          </p:val>
                                        </p:tav>
                                        <p:tav tm="3330">
                                          <p:val>
                                            <p:fltVal val="0.8104"/>
                                          </p:val>
                                        </p:tav>
                                        <p:tav tm="6660">
                                          <p:val>
                                            <p:fltVal val="0.8208"/>
                                          </p:val>
                                        </p:tav>
                                        <p:tav tm="9990">
                                          <p:val>
                                            <p:fltVal val="0.8312"/>
                                          </p:val>
                                        </p:tav>
                                        <p:tav tm="13320">
                                          <p:val>
                                            <p:fltVal val="0.8415"/>
                                          </p:val>
                                        </p:tav>
                                        <p:tav tm="16650">
                                          <p:val>
                                            <p:fltVal val="0.8517"/>
                                          </p:val>
                                        </p:tav>
                                        <p:tav tm="19970">
                                          <p:val>
                                            <p:fltVal val="0.8617"/>
                                          </p:val>
                                        </p:tav>
                                        <p:tav tm="23290">
                                          <p:val>
                                            <p:fltVal val="0.8715"/>
                                          </p:val>
                                        </p:tav>
                                        <p:tav tm="26620">
                                          <p:val>
                                            <p:fltVal val="0.8812"/>
                                          </p:val>
                                        </p:tav>
                                        <p:tav tm="29950">
                                          <p:val>
                                            <p:fltVal val="0.8906"/>
                                          </p:val>
                                        </p:tav>
                                        <p:tav tm="33280">
                                          <p:val>
                                            <p:fltVal val="0.8998"/>
                                          </p:val>
                                        </p:tav>
                                        <p:tav tm="36610">
                                          <p:val>
                                            <p:fltVal val="0.9087"/>
                                          </p:val>
                                        </p:tav>
                                        <p:tav tm="39940">
                                          <p:val>
                                            <p:fltVal val="0.9174"/>
                                          </p:val>
                                        </p:tav>
                                        <p:tav tm="43270">
                                          <p:val>
                                            <p:fltVal val="0.9257"/>
                                          </p:val>
                                        </p:tav>
                                        <p:tav tm="46600">
                                          <p:val>
                                            <p:fltVal val="0.9336"/>
                                          </p:val>
                                        </p:tav>
                                        <p:tav tm="49930">
                                          <p:val>
                                            <p:fltVal val="0.9412"/>
                                          </p:val>
                                        </p:tav>
                                        <p:tav tm="53250">
                                          <p:val>
                                            <p:fltVal val="0.9484"/>
                                          </p:val>
                                        </p:tav>
                                        <p:tav tm="56580">
                                          <p:val>
                                            <p:fltVal val="0.9552"/>
                                          </p:val>
                                        </p:tav>
                                        <p:tav tm="59900">
                                          <p:val>
                                            <p:fltVal val="0.9616"/>
                                          </p:val>
                                        </p:tav>
                                        <p:tav tm="63220">
                                          <p:val>
                                            <p:fltVal val="0.9675"/>
                                          </p:val>
                                        </p:tav>
                                        <p:tav tm="66540">
                                          <p:val>
                                            <p:fltVal val="0.973"/>
                                          </p:val>
                                        </p:tav>
                                        <p:tav tm="69870">
                                          <p:val>
                                            <p:fltVal val="0.978"/>
                                          </p:val>
                                        </p:tav>
                                        <p:tav tm="73190">
                                          <p:val>
                                            <p:fltVal val="0.9825"/>
                                          </p:val>
                                        </p:tav>
                                        <p:tav tm="76510">
                                          <p:val>
                                            <p:fltVal val="0.9865"/>
                                          </p:val>
                                        </p:tav>
                                        <p:tav tm="79830">
                                          <p:val>
                                            <p:fltVal val="0.99"/>
                                          </p:val>
                                        </p:tav>
                                        <p:tav tm="83160">
                                          <p:val>
                                            <p:fltVal val="0.993"/>
                                          </p:val>
                                        </p:tav>
                                        <p:tav tm="86480">
                                          <p:val>
                                            <p:fltVal val="0.9955"/>
                                          </p:val>
                                        </p:tav>
                                        <p:tav tm="89800">
                                          <p:val>
                                            <p:fltVal val="0.9974"/>
                                          </p:val>
                                        </p:tav>
                                        <p:tav tm="93120">
                                          <p:val>
                                            <p:fltVal val="0.9988"/>
                                          </p:val>
                                        </p:tav>
                                        <p:tav tm="96450">
                                          <p:val>
                                            <p:fltVal val="0.9996"/>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F38C1FD-20AA-D3BE-8962-18C4527A5128}"/>
            </a:ext>
          </a:extLst>
        </p:cNvPr>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 name="Freeform: Shape 4">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818" y="0"/>
            <a:ext cx="7472363"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 name="Freeform: Shape 5">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0"/>
            <a:ext cx="7461504"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032B6AB-9014-D0A1-FE4D-175956086217}"/>
              </a:ext>
            </a:extLst>
          </p:cNvPr>
          <p:cNvSpPr>
            <a:spLocks noGrp="1"/>
          </p:cNvSpPr>
          <p:nvPr>
            <p:ph type="title"/>
          </p:nvPr>
        </p:nvSpPr>
        <p:spPr>
          <a:xfrm>
            <a:off x="1143002" y="1999615"/>
            <a:ext cx="6858000" cy="2764028"/>
          </a:xfrm>
        </p:spPr>
        <p:txBody>
          <a:bodyPr vert="horz" lIns="91440" tIns="45720" rIns="91440" bIns="45720" rtlCol="0" anchor="ctr">
            <a:normAutofit/>
          </a:bodyPr>
          <a:lstStyle/>
          <a:p>
            <a:pPr algn="ctr" defTabSz="914400"/>
            <a:r>
              <a:rPr lang="en-US" sz="6300" b="1" kern="1200">
                <a:solidFill>
                  <a:schemeClr val="tx1"/>
                </a:solidFill>
                <a:latin typeface="+mj-lt"/>
                <a:ea typeface="+mj-ea"/>
                <a:cs typeface="+mj-cs"/>
              </a:rPr>
              <a:t>Part 391 – Driver Qualification</a:t>
            </a:r>
          </a:p>
        </p:txBody>
      </p:sp>
      <p:sp>
        <p:nvSpPr>
          <p:cNvPr id="8" name="Rectangle 7">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0" y="5524786"/>
            <a:ext cx="356616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1452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AABE7-AFCD-9C98-765E-5AF54D31A1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879C13-7610-3774-0D0F-856E66770BE0}"/>
              </a:ext>
            </a:extLst>
          </p:cNvPr>
          <p:cNvSpPr>
            <a:spLocks noGrp="1"/>
          </p:cNvSpPr>
          <p:nvPr>
            <p:ph type="title"/>
          </p:nvPr>
        </p:nvSpPr>
        <p:spPr/>
        <p:txBody>
          <a:bodyPr/>
          <a:lstStyle/>
          <a:p>
            <a:r>
              <a:rPr lang="en-US" b="1"/>
              <a:t>§ 391.11 General qualifications of drivers.</a:t>
            </a:r>
            <a:br>
              <a:rPr lang="en-US" b="1"/>
            </a:br>
            <a:endParaRPr lang="en-US" dirty="0"/>
          </a:p>
        </p:txBody>
      </p:sp>
      <p:sp>
        <p:nvSpPr>
          <p:cNvPr id="3" name="Content Placeholder 2">
            <a:extLst>
              <a:ext uri="{FF2B5EF4-FFF2-40B4-BE49-F238E27FC236}">
                <a16:creationId xmlns:a16="http://schemas.microsoft.com/office/drawing/2014/main" id="{56FABE9F-FFF0-A45E-5FCF-3E85FAE3337E}"/>
              </a:ext>
            </a:extLst>
          </p:cNvPr>
          <p:cNvSpPr>
            <a:spLocks noGrp="1"/>
          </p:cNvSpPr>
          <p:nvPr>
            <p:ph idx="1"/>
          </p:nvPr>
        </p:nvSpPr>
        <p:spPr>
          <a:xfrm>
            <a:off x="272716" y="1267326"/>
            <a:ext cx="8242634" cy="5225547"/>
          </a:xfrm>
        </p:spPr>
        <p:txBody>
          <a:bodyPr>
            <a:normAutofit fontScale="55000" lnSpcReduction="20000"/>
          </a:bodyPr>
          <a:lstStyle/>
          <a:p>
            <a:pPr marL="0" indent="0">
              <a:buNone/>
            </a:pPr>
            <a:endParaRPr lang="en-US" b="1" dirty="0"/>
          </a:p>
          <a:p>
            <a:r>
              <a:rPr lang="en-US" sz="2900" dirty="0"/>
              <a:t>(a) A person shall not drive a commercial motor vehicle unless he/she is qualified to drive a commercial motor vehicle. Except as provided in </a:t>
            </a:r>
            <a:r>
              <a:rPr lang="en-US" sz="2900" dirty="0">
                <a:hlinkClick r:id="rId2"/>
              </a:rPr>
              <a:t>§ 391.63</a:t>
            </a:r>
            <a:r>
              <a:rPr lang="en-US" sz="2900" dirty="0"/>
              <a:t>, a motor carrier shall not require or permit a person to drive a commercial motor vehicle unless that person is qualified to drive a commercial motor vehicle.</a:t>
            </a:r>
          </a:p>
          <a:p>
            <a:r>
              <a:rPr lang="en-US" sz="2900" dirty="0"/>
              <a:t>(b) Except as provided in </a:t>
            </a:r>
            <a:r>
              <a:rPr lang="en-US" sz="2900" dirty="0">
                <a:hlinkClick r:id="rId3"/>
              </a:rPr>
              <a:t>subpart G of this part</a:t>
            </a:r>
            <a:r>
              <a:rPr lang="en-US" sz="2900" dirty="0"/>
              <a:t>, a person is qualified to drive a motor vehicle if he/she—</a:t>
            </a:r>
          </a:p>
          <a:p>
            <a:r>
              <a:rPr lang="en-US" sz="2900" dirty="0"/>
              <a:t>(1) Is at least 21 years old;</a:t>
            </a:r>
          </a:p>
          <a:p>
            <a:r>
              <a:rPr lang="en-US" sz="2900" dirty="0"/>
              <a:t>(2) Can read and speak the English language sufficiently to converse with the general public, to understand highway traffic signs and signals in the English language, to respond to official inquiries, and to make entries on reports and records;</a:t>
            </a:r>
          </a:p>
          <a:p>
            <a:r>
              <a:rPr lang="en-US" sz="2900" dirty="0"/>
              <a:t>(3) Can, by reason of experience, training, or both, safely operate the type of commercial motor vehicle he/she drives;</a:t>
            </a:r>
          </a:p>
          <a:p>
            <a:r>
              <a:rPr lang="en-US" sz="2900" dirty="0"/>
              <a:t>(4) Is physically qualified to drive a commercial motor vehicle in accordance with subpart E—Physical Qualifications and Examinations of this part;</a:t>
            </a:r>
          </a:p>
          <a:p>
            <a:r>
              <a:rPr lang="en-US" sz="2900" dirty="0"/>
              <a:t>(5) Has a currently valid commercial motor vehicle operator's license issued only by one State or jurisdiction;</a:t>
            </a:r>
          </a:p>
          <a:p>
            <a:r>
              <a:rPr lang="en-US" sz="2900" dirty="0"/>
              <a:t>(6) Is not disqualified to drive a commercial motor vehicle under the rules in </a:t>
            </a:r>
            <a:r>
              <a:rPr lang="en-US" sz="2900" dirty="0">
                <a:hlinkClick r:id="rId4"/>
              </a:rPr>
              <a:t>§ 391.15</a:t>
            </a:r>
            <a:r>
              <a:rPr lang="en-US" sz="2900" dirty="0"/>
              <a:t>; and</a:t>
            </a:r>
          </a:p>
          <a:p>
            <a:r>
              <a:rPr lang="en-US" sz="2900" dirty="0"/>
              <a:t>(7) Has successfully completed a driver's road test and has been issued a certificate of driver's road test in accordance with </a:t>
            </a:r>
            <a:r>
              <a:rPr lang="en-US" sz="2900" dirty="0">
                <a:hlinkClick r:id="rId5"/>
              </a:rPr>
              <a:t>§ 391.31</a:t>
            </a:r>
            <a:r>
              <a:rPr lang="en-US" sz="2900" dirty="0"/>
              <a:t>, or has presented an operator's license or a certificate of road test which the motor carrier that employs him/her has accepted as equivalent to a road test in accordance with </a:t>
            </a:r>
            <a:r>
              <a:rPr lang="en-US" sz="2900" dirty="0">
                <a:hlinkClick r:id="rId6"/>
              </a:rPr>
              <a:t>§ 391.33</a:t>
            </a:r>
            <a:r>
              <a:rPr lang="en-US" sz="2900" dirty="0"/>
              <a:t>.</a:t>
            </a:r>
          </a:p>
          <a:p>
            <a:endParaRPr lang="en-US" dirty="0"/>
          </a:p>
        </p:txBody>
      </p:sp>
      <p:pic>
        <p:nvPicPr>
          <p:cNvPr id="5" name="Picture 4">
            <a:extLst>
              <a:ext uri="{FF2B5EF4-FFF2-40B4-BE49-F238E27FC236}">
                <a16:creationId xmlns:a16="http://schemas.microsoft.com/office/drawing/2014/main" id="{0AB3294A-C8FB-AD3A-7668-0C0B25B24315}"/>
              </a:ext>
            </a:extLst>
          </p:cNvPr>
          <p:cNvPicPr>
            <a:picLocks noChangeAspect="1"/>
          </p:cNvPicPr>
          <p:nvPr/>
        </p:nvPicPr>
        <p:blipFill>
          <a:blip r:embed="rId7"/>
          <a:stretch>
            <a:fillRect/>
          </a:stretch>
        </p:blipFill>
        <p:spPr>
          <a:xfrm>
            <a:off x="1104900" y="1481137"/>
            <a:ext cx="6934200" cy="3895725"/>
          </a:xfrm>
          <a:prstGeom prst="rect">
            <a:avLst/>
          </a:prstGeom>
        </p:spPr>
      </p:pic>
    </p:spTree>
    <p:extLst>
      <p:ext uri="{BB962C8B-B14F-4D97-AF65-F5344CB8AC3E}">
        <p14:creationId xmlns:p14="http://schemas.microsoft.com/office/powerpoint/2010/main" val="1072768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31" presetClass="entr" presetSubtype="0" fill="hold" nodeType="clickEffect">
                                  <p:stCondLst>
                                    <p:cond delay="0"/>
                                  </p:stCondLst>
                                  <p:childTnLst>
                                    <p:set>
                                      <p:cBhvr>
                                        <p:cTn id="69" dur="1" fill="hold">
                                          <p:stCondLst>
                                            <p:cond delay="0"/>
                                          </p:stCondLst>
                                        </p:cTn>
                                        <p:tgtEl>
                                          <p:spTgt spid="5"/>
                                        </p:tgtEl>
                                        <p:attrNameLst>
                                          <p:attrName>style.visibility</p:attrName>
                                        </p:attrNameLst>
                                      </p:cBhvr>
                                      <p:to>
                                        <p:strVal val="visible"/>
                                      </p:to>
                                    </p:set>
                                    <p:anim calcmode="lin" valueType="num">
                                      <p:cBhvr>
                                        <p:cTn id="70" dur="1000" fill="hold"/>
                                        <p:tgtEl>
                                          <p:spTgt spid="5"/>
                                        </p:tgtEl>
                                        <p:attrNameLst>
                                          <p:attrName>ppt_w</p:attrName>
                                        </p:attrNameLst>
                                      </p:cBhvr>
                                      <p:tavLst>
                                        <p:tav tm="0">
                                          <p:val>
                                            <p:fltVal val="0"/>
                                          </p:val>
                                        </p:tav>
                                        <p:tav tm="100000">
                                          <p:val>
                                            <p:strVal val="#ppt_w"/>
                                          </p:val>
                                        </p:tav>
                                      </p:tavLst>
                                    </p:anim>
                                    <p:anim calcmode="lin" valueType="num">
                                      <p:cBhvr>
                                        <p:cTn id="71" dur="1000" fill="hold"/>
                                        <p:tgtEl>
                                          <p:spTgt spid="5"/>
                                        </p:tgtEl>
                                        <p:attrNameLst>
                                          <p:attrName>ppt_h</p:attrName>
                                        </p:attrNameLst>
                                      </p:cBhvr>
                                      <p:tavLst>
                                        <p:tav tm="0">
                                          <p:val>
                                            <p:fltVal val="0"/>
                                          </p:val>
                                        </p:tav>
                                        <p:tav tm="100000">
                                          <p:val>
                                            <p:strVal val="#ppt_h"/>
                                          </p:val>
                                        </p:tav>
                                      </p:tavLst>
                                    </p:anim>
                                    <p:anim calcmode="lin" valueType="num">
                                      <p:cBhvr>
                                        <p:cTn id="72" dur="1000" fill="hold"/>
                                        <p:tgtEl>
                                          <p:spTgt spid="5"/>
                                        </p:tgtEl>
                                        <p:attrNameLst>
                                          <p:attrName>style.rotation</p:attrName>
                                        </p:attrNameLst>
                                      </p:cBhvr>
                                      <p:tavLst>
                                        <p:tav tm="0">
                                          <p:val>
                                            <p:fltVal val="90"/>
                                          </p:val>
                                        </p:tav>
                                        <p:tav tm="100000">
                                          <p:val>
                                            <p:fltVal val="0"/>
                                          </p:val>
                                        </p:tav>
                                      </p:tavLst>
                                    </p:anim>
                                    <p:animEffect transition="in" filter="fade">
                                      <p:cBhvr>
                                        <p:cTn id="7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92F799-479D-B87D-62A4-22DBA76CD445}"/>
            </a:ext>
          </a:extLst>
        </p:cNvPr>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 name="Freeform: Shape 4">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818" y="0"/>
            <a:ext cx="7472363"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 name="Freeform: Shape 5">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0"/>
            <a:ext cx="7461504"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CDD7F7D-68E7-0EAD-3456-5D305A9D15EE}"/>
              </a:ext>
            </a:extLst>
          </p:cNvPr>
          <p:cNvSpPr>
            <a:spLocks noGrp="1"/>
          </p:cNvSpPr>
          <p:nvPr>
            <p:ph type="title"/>
          </p:nvPr>
        </p:nvSpPr>
        <p:spPr>
          <a:xfrm>
            <a:off x="1143002" y="1999615"/>
            <a:ext cx="6858000" cy="2764028"/>
          </a:xfrm>
        </p:spPr>
        <p:txBody>
          <a:bodyPr vert="horz" lIns="91440" tIns="45720" rIns="91440" bIns="45720" rtlCol="0" anchor="ctr">
            <a:normAutofit/>
          </a:bodyPr>
          <a:lstStyle/>
          <a:p>
            <a:pPr algn="ctr" defTabSz="914400"/>
            <a:r>
              <a:rPr lang="en-US" sz="6300" b="1" kern="1200">
                <a:solidFill>
                  <a:schemeClr val="tx1"/>
                </a:solidFill>
                <a:latin typeface="+mj-lt"/>
                <a:ea typeface="+mj-ea"/>
                <a:cs typeface="+mj-cs"/>
              </a:rPr>
              <a:t>Part 392 – Driving of a Commercial Motor Vehicle</a:t>
            </a:r>
          </a:p>
        </p:txBody>
      </p:sp>
      <p:sp>
        <p:nvSpPr>
          <p:cNvPr id="8" name="Rectangle 7">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0" y="5524786"/>
            <a:ext cx="356616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549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1A986-0186-1230-85DB-23362F89F3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96A046-E6AB-6923-2E3B-CFD78376A7DC}"/>
              </a:ext>
            </a:extLst>
          </p:cNvPr>
          <p:cNvSpPr>
            <a:spLocks noGrp="1"/>
          </p:cNvSpPr>
          <p:nvPr>
            <p:ph type="title"/>
          </p:nvPr>
        </p:nvSpPr>
        <p:spPr>
          <a:xfrm>
            <a:off x="628650" y="365125"/>
            <a:ext cx="7886700" cy="1325563"/>
          </a:xfrm>
        </p:spPr>
        <p:txBody>
          <a:bodyPr>
            <a:normAutofit/>
          </a:bodyPr>
          <a:lstStyle/>
          <a:p>
            <a:r>
              <a:rPr lang="en-US" sz="4300" b="1"/>
              <a:t>§ 392.3 Ill or fatigued operator.</a:t>
            </a:r>
            <a:br>
              <a:rPr lang="en-US" sz="4300" b="1"/>
            </a:br>
            <a:endParaRPr lang="en-US" sz="4300"/>
          </a:p>
        </p:txBody>
      </p:sp>
      <p:sp>
        <p:nvSpPr>
          <p:cNvPr id="3" name="Content Placeholder 2">
            <a:extLst>
              <a:ext uri="{FF2B5EF4-FFF2-40B4-BE49-F238E27FC236}">
                <a16:creationId xmlns:a16="http://schemas.microsoft.com/office/drawing/2014/main" id="{312E88AD-3891-0E9E-B271-ECD49CFE8ED4}"/>
              </a:ext>
            </a:extLst>
          </p:cNvPr>
          <p:cNvSpPr>
            <a:spLocks noGrp="1"/>
          </p:cNvSpPr>
          <p:nvPr>
            <p:ph idx="1"/>
          </p:nvPr>
        </p:nvSpPr>
        <p:spPr>
          <a:xfrm>
            <a:off x="628650" y="1929383"/>
            <a:ext cx="7886700" cy="4431311"/>
          </a:xfrm>
        </p:spPr>
        <p:txBody>
          <a:bodyPr>
            <a:normAutofit/>
          </a:bodyPr>
          <a:lstStyle/>
          <a:p>
            <a:r>
              <a:rPr lang="en-US" sz="2400" dirty="0"/>
              <a:t>No driver shall operate a commercial motor vehicle, and a motor carrier shall not require or permit a driver to operate a commercial motor vehicle, while the driver's ability or alertness is so impaired, or so likely to become impaired, through fatigue, illness, or any other cause, as to make it unsafe for him/her to begin or continue to operate the commercial motor vehicle. However, in a case of grave emergency where the hazard to occupants of the commercial motor vehicle or other users of the highway would be increased by compliance with this section, the driver may continue to operate the commercial motor vehicle to the nearest place at which that hazard is removed.</a:t>
            </a:r>
          </a:p>
          <a:p>
            <a:endParaRPr lang="en-US" sz="1900" dirty="0"/>
          </a:p>
        </p:txBody>
      </p:sp>
      <p:pic>
        <p:nvPicPr>
          <p:cNvPr id="5" name="Picture 4">
            <a:extLst>
              <a:ext uri="{FF2B5EF4-FFF2-40B4-BE49-F238E27FC236}">
                <a16:creationId xmlns:a16="http://schemas.microsoft.com/office/drawing/2014/main" id="{902ACD98-4AED-F6CA-C86F-D11972F09A16}"/>
              </a:ext>
            </a:extLst>
          </p:cNvPr>
          <p:cNvPicPr>
            <a:picLocks noChangeAspect="1"/>
          </p:cNvPicPr>
          <p:nvPr/>
        </p:nvPicPr>
        <p:blipFill>
          <a:blip r:embed="rId2"/>
          <a:srcRect l="51403" t="800"/>
          <a:stretch>
            <a:fillRect/>
          </a:stretch>
        </p:blipFill>
        <p:spPr>
          <a:xfrm>
            <a:off x="2269957" y="1195137"/>
            <a:ext cx="4443663" cy="5102392"/>
          </a:xfrm>
          <a:prstGeom prst="rect">
            <a:avLst/>
          </a:prstGeom>
        </p:spPr>
      </p:pic>
    </p:spTree>
    <p:extLst>
      <p:ext uri="{BB962C8B-B14F-4D97-AF65-F5344CB8AC3E}">
        <p14:creationId xmlns:p14="http://schemas.microsoft.com/office/powerpoint/2010/main" val="136880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F9EF6-2F6B-E46F-0FCD-B8123DD715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F7C62B-28DD-1B47-DE82-428F6EBCEF1D}"/>
              </a:ext>
            </a:extLst>
          </p:cNvPr>
          <p:cNvSpPr>
            <a:spLocks noGrp="1"/>
          </p:cNvSpPr>
          <p:nvPr>
            <p:ph type="title"/>
          </p:nvPr>
        </p:nvSpPr>
        <p:spPr>
          <a:xfrm>
            <a:off x="628650" y="365125"/>
            <a:ext cx="7886700" cy="1325563"/>
          </a:xfrm>
        </p:spPr>
        <p:txBody>
          <a:bodyPr>
            <a:normAutofit/>
          </a:bodyPr>
          <a:lstStyle/>
          <a:p>
            <a:r>
              <a:rPr lang="en-US" sz="4300" b="1"/>
              <a:t>§ 392.5 Alcohol prohibition.</a:t>
            </a:r>
            <a:br>
              <a:rPr lang="en-US" sz="4300" b="1"/>
            </a:br>
            <a:endParaRPr lang="en-US" sz="4300"/>
          </a:p>
        </p:txBody>
      </p:sp>
      <p:sp>
        <p:nvSpPr>
          <p:cNvPr id="3" name="Content Placeholder 2">
            <a:extLst>
              <a:ext uri="{FF2B5EF4-FFF2-40B4-BE49-F238E27FC236}">
                <a16:creationId xmlns:a16="http://schemas.microsoft.com/office/drawing/2014/main" id="{FC0DD373-4996-F2D3-3C97-1FF7D33D014F}"/>
              </a:ext>
            </a:extLst>
          </p:cNvPr>
          <p:cNvSpPr>
            <a:spLocks noGrp="1"/>
          </p:cNvSpPr>
          <p:nvPr>
            <p:ph idx="1"/>
          </p:nvPr>
        </p:nvSpPr>
        <p:spPr>
          <a:xfrm>
            <a:off x="628650" y="1929384"/>
            <a:ext cx="7886700" cy="4251960"/>
          </a:xfrm>
        </p:spPr>
        <p:txBody>
          <a:bodyPr>
            <a:normAutofit/>
          </a:bodyPr>
          <a:lstStyle/>
          <a:p>
            <a:pPr marL="0" indent="0">
              <a:buNone/>
            </a:pPr>
            <a:r>
              <a:rPr lang="en-US" sz="1600" dirty="0"/>
              <a:t>(a) No driver shall—</a:t>
            </a:r>
          </a:p>
          <a:p>
            <a:r>
              <a:rPr lang="en-US" sz="1600" dirty="0"/>
              <a:t>(1) Use alcohol, as defined in </a:t>
            </a:r>
            <a:r>
              <a:rPr lang="en-US" sz="1600" dirty="0">
                <a:hlinkClick r:id="rId2"/>
              </a:rPr>
              <a:t>§ 382.107 of this subchapter</a:t>
            </a:r>
            <a:r>
              <a:rPr lang="en-US" sz="1600" dirty="0"/>
              <a:t>, or be under the influence of alcohol, within 4 hours before going on duty or operating, or having physical control of, a commercial motor vehicle; or</a:t>
            </a:r>
          </a:p>
          <a:p>
            <a:r>
              <a:rPr lang="en-US" sz="1600" dirty="0"/>
              <a:t>(2) Use alcohol, be under the influence of alcohol, or have any measured alcohol concentration or detected presence of alcohol, while on duty, or operating, or in physical control of a commercial motor vehicle; or</a:t>
            </a:r>
          </a:p>
          <a:p>
            <a:r>
              <a:rPr lang="en-US" sz="1600" dirty="0"/>
              <a:t>(3) Be on duty or operate a commercial motor vehicle while the driver possesses wine of not less than one-half of one per centum of alcohol by volume, beer as defined in </a:t>
            </a:r>
            <a:r>
              <a:rPr lang="en-US" sz="1600" dirty="0">
                <a:hlinkClick r:id="rId3"/>
              </a:rPr>
              <a:t>26 U.S.C. 5052(a)</a:t>
            </a:r>
            <a:r>
              <a:rPr lang="en-US" sz="1600" dirty="0"/>
              <a:t>, of the Internal Revenue Code of 1954, or distilled spirits as defined in section 5002(a)(8), of such Code. However, this does not apply to possession of wine, beer, or distilled spirits which are:</a:t>
            </a:r>
          </a:p>
          <a:p>
            <a:r>
              <a:rPr lang="en-US" sz="1600" dirty="0"/>
              <a:t>(</a:t>
            </a:r>
            <a:r>
              <a:rPr lang="en-US" sz="1600" dirty="0" err="1"/>
              <a:t>i</a:t>
            </a:r>
            <a:r>
              <a:rPr lang="en-US" sz="1600" dirty="0"/>
              <a:t>) Manifested and transported as part of a shipment; or</a:t>
            </a:r>
          </a:p>
          <a:p>
            <a:r>
              <a:rPr lang="en-US" sz="1600" dirty="0"/>
              <a:t>(ii) Possessed or used by bus passengers</a:t>
            </a:r>
          </a:p>
          <a:p>
            <a:endParaRPr lang="en-US" sz="1600" dirty="0"/>
          </a:p>
        </p:txBody>
      </p:sp>
    </p:spTree>
    <p:extLst>
      <p:ext uri="{BB962C8B-B14F-4D97-AF65-F5344CB8AC3E}">
        <p14:creationId xmlns:p14="http://schemas.microsoft.com/office/powerpoint/2010/main" val="935479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591B4-58F1-2092-0AE2-08BB1E3C48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8519C1-E535-F481-91E7-EED749FD463B}"/>
              </a:ext>
            </a:extLst>
          </p:cNvPr>
          <p:cNvSpPr>
            <a:spLocks noGrp="1"/>
          </p:cNvSpPr>
          <p:nvPr>
            <p:ph type="title"/>
          </p:nvPr>
        </p:nvSpPr>
        <p:spPr>
          <a:xfrm>
            <a:off x="628650" y="365125"/>
            <a:ext cx="7886700" cy="1325563"/>
          </a:xfrm>
        </p:spPr>
        <p:txBody>
          <a:bodyPr>
            <a:normAutofit/>
          </a:bodyPr>
          <a:lstStyle/>
          <a:p>
            <a:r>
              <a:rPr lang="en-US" sz="4300" b="1"/>
              <a:t>§ 392.16 Use of seat belts.</a:t>
            </a:r>
            <a:br>
              <a:rPr lang="en-US" sz="4300" b="1"/>
            </a:br>
            <a:endParaRPr lang="en-US" sz="4300"/>
          </a:p>
        </p:txBody>
      </p:sp>
      <p:sp>
        <p:nvSpPr>
          <p:cNvPr id="3" name="Content Placeholder 2">
            <a:extLst>
              <a:ext uri="{FF2B5EF4-FFF2-40B4-BE49-F238E27FC236}">
                <a16:creationId xmlns:a16="http://schemas.microsoft.com/office/drawing/2014/main" id="{D402FF34-7BCE-9E84-9484-F5F13FD4DAF0}"/>
              </a:ext>
            </a:extLst>
          </p:cNvPr>
          <p:cNvSpPr>
            <a:spLocks noGrp="1"/>
          </p:cNvSpPr>
          <p:nvPr>
            <p:ph idx="1"/>
          </p:nvPr>
        </p:nvSpPr>
        <p:spPr>
          <a:xfrm>
            <a:off x="628650" y="1929384"/>
            <a:ext cx="7886700" cy="4251960"/>
          </a:xfrm>
        </p:spPr>
        <p:txBody>
          <a:bodyPr>
            <a:normAutofit/>
          </a:bodyPr>
          <a:lstStyle/>
          <a:p>
            <a:r>
              <a:rPr lang="en-US" sz="1900" dirty="0"/>
              <a:t>(a) </a:t>
            </a:r>
            <a:r>
              <a:rPr lang="en-US" sz="1900" b="1" i="1" dirty="0"/>
              <a:t>Drivers.</a:t>
            </a:r>
            <a:r>
              <a:rPr lang="en-US" sz="1900" dirty="0"/>
              <a:t> No driver shall operate a commercial motor vehicle, and a motor carrier shall not require or permit a driver to operate a commercial motor vehicle, that has a seat belt assembly installed at the driver's seat unless the driver is properly restrained by the seat belt assembly.</a:t>
            </a:r>
          </a:p>
          <a:p>
            <a:r>
              <a:rPr lang="en-US" sz="1900" dirty="0"/>
              <a:t>(b) </a:t>
            </a:r>
            <a:r>
              <a:rPr lang="en-US" sz="1900" b="1" i="1" dirty="0"/>
              <a:t>Passengers.</a:t>
            </a:r>
            <a:r>
              <a:rPr lang="en-US" sz="1900" dirty="0"/>
              <a:t> No driver shall operate a property-carrying commercial motor vehicle, and a motor carrier shall not require or permit a driver to operate a property-carrying commercial motor vehicle, that has seat belt assemblies installed at the seats for other occupants of the vehicle unless all other occupants are properly restrained by such seat belt assemblies</a:t>
            </a:r>
          </a:p>
          <a:p>
            <a:endParaRPr lang="en-US" sz="1900" dirty="0"/>
          </a:p>
        </p:txBody>
      </p:sp>
    </p:spTree>
    <p:extLst>
      <p:ext uri="{BB962C8B-B14F-4D97-AF65-F5344CB8AC3E}">
        <p14:creationId xmlns:p14="http://schemas.microsoft.com/office/powerpoint/2010/main" val="895200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4C3EF-2D40-74BE-6154-B53F5B5E59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71326D-6247-962D-11E5-975DF42E35FA}"/>
              </a:ext>
            </a:extLst>
          </p:cNvPr>
          <p:cNvSpPr>
            <a:spLocks noGrp="1"/>
          </p:cNvSpPr>
          <p:nvPr>
            <p:ph type="title"/>
          </p:nvPr>
        </p:nvSpPr>
        <p:spPr>
          <a:xfrm>
            <a:off x="628650" y="365125"/>
            <a:ext cx="7886700" cy="1325563"/>
          </a:xfrm>
        </p:spPr>
        <p:txBody>
          <a:bodyPr>
            <a:normAutofit fontScale="90000"/>
          </a:bodyPr>
          <a:lstStyle/>
          <a:p>
            <a:r>
              <a:rPr lang="en-US" sz="4400" b="1"/>
              <a:t>§ 392.50 Ignition of fuel; prevention</a:t>
            </a:r>
            <a:br>
              <a:rPr lang="en-US" sz="4300" b="1"/>
            </a:br>
            <a:endParaRPr lang="en-US" sz="4300" dirty="0"/>
          </a:p>
        </p:txBody>
      </p:sp>
      <p:sp>
        <p:nvSpPr>
          <p:cNvPr id="3" name="Content Placeholder 2">
            <a:extLst>
              <a:ext uri="{FF2B5EF4-FFF2-40B4-BE49-F238E27FC236}">
                <a16:creationId xmlns:a16="http://schemas.microsoft.com/office/drawing/2014/main" id="{09C0F6E7-D194-C8F6-27BB-6DED1933C161}"/>
              </a:ext>
            </a:extLst>
          </p:cNvPr>
          <p:cNvSpPr>
            <a:spLocks noGrp="1"/>
          </p:cNvSpPr>
          <p:nvPr>
            <p:ph idx="1"/>
          </p:nvPr>
        </p:nvSpPr>
        <p:spPr>
          <a:xfrm>
            <a:off x="628650" y="1929384"/>
            <a:ext cx="7886700" cy="4251960"/>
          </a:xfrm>
        </p:spPr>
        <p:txBody>
          <a:bodyPr>
            <a:normAutofit lnSpcReduction="10000"/>
          </a:bodyPr>
          <a:lstStyle/>
          <a:p>
            <a:r>
              <a:rPr lang="en-US" sz="2400"/>
              <a:t>No driver or any employee of a motor carrier shall:</a:t>
            </a:r>
          </a:p>
          <a:p>
            <a:r>
              <a:rPr lang="en-US" sz="2400"/>
              <a:t>(a) Fuel a commercial motor vehicle with the engine running, except when it is necessary to run the engine to fuel the commercial motor vehicle;</a:t>
            </a:r>
          </a:p>
          <a:p>
            <a:r>
              <a:rPr lang="en-US" sz="2400"/>
              <a:t>(b) Smoke or expose any open flame in the vicinity of a commercial motor vehicle being fueled;</a:t>
            </a:r>
          </a:p>
          <a:p>
            <a:r>
              <a:rPr lang="en-US" sz="2400"/>
              <a:t>(c) Fuel a commercial motor vehicle unless the nozzle of the fuel hose is continuously in contact with the intake pipe of the fuel tank;</a:t>
            </a:r>
          </a:p>
          <a:p>
            <a:r>
              <a:rPr lang="en-US" sz="2400"/>
              <a:t>(d) Permit, insofar as practicable, any other person to engage in such activities as would be likely to result in fire or explosion.</a:t>
            </a:r>
          </a:p>
          <a:p>
            <a:endParaRPr lang="en-US" sz="1900" dirty="0"/>
          </a:p>
        </p:txBody>
      </p:sp>
      <p:pic>
        <p:nvPicPr>
          <p:cNvPr id="4" name="Picture 3" descr="Handsome Modern Man Smoking Electric Cigarette In The Car Stock Photo ...">
            <a:extLst>
              <a:ext uri="{FF2B5EF4-FFF2-40B4-BE49-F238E27FC236}">
                <a16:creationId xmlns:a16="http://schemas.microsoft.com/office/drawing/2014/main" id="{D86C08A0-8E58-D292-6528-8B9E1EE6EEEF}"/>
              </a:ext>
            </a:extLst>
          </p:cNvPr>
          <p:cNvPicPr>
            <a:picLocks noChangeAspect="1"/>
          </p:cNvPicPr>
          <p:nvPr/>
        </p:nvPicPr>
        <p:blipFill>
          <a:blip r:embed="rId2"/>
          <a:stretch>
            <a:fillRect/>
          </a:stretch>
        </p:blipFill>
        <p:spPr>
          <a:xfrm>
            <a:off x="1664074" y="1804738"/>
            <a:ext cx="5815851" cy="3873425"/>
          </a:xfrm>
          <a:prstGeom prst="rect">
            <a:avLst/>
          </a:prstGeom>
        </p:spPr>
      </p:pic>
    </p:spTree>
    <p:extLst>
      <p:ext uri="{BB962C8B-B14F-4D97-AF65-F5344CB8AC3E}">
        <p14:creationId xmlns:p14="http://schemas.microsoft.com/office/powerpoint/2010/main" val="360527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1000" fill="hold"/>
                                        <p:tgtEl>
                                          <p:spTgt spid="4"/>
                                        </p:tgtEl>
                                        <p:attrNameLst>
                                          <p:attrName>ppt_w</p:attrName>
                                        </p:attrNameLst>
                                      </p:cBhvr>
                                      <p:tavLst>
                                        <p:tav tm="0">
                                          <p:val>
                                            <p:fltVal val="0"/>
                                          </p:val>
                                        </p:tav>
                                        <p:tav tm="100000">
                                          <p:val>
                                            <p:strVal val="#ppt_w"/>
                                          </p:val>
                                        </p:tav>
                                      </p:tavLst>
                                    </p:anim>
                                    <p:anim calcmode="lin" valueType="num">
                                      <p:cBhvr>
                                        <p:cTn id="28" dur="1000" fill="hold"/>
                                        <p:tgtEl>
                                          <p:spTgt spid="4"/>
                                        </p:tgtEl>
                                        <p:attrNameLst>
                                          <p:attrName>ppt_h</p:attrName>
                                        </p:attrNameLst>
                                      </p:cBhvr>
                                      <p:tavLst>
                                        <p:tav tm="0">
                                          <p:val>
                                            <p:fltVal val="0"/>
                                          </p:val>
                                        </p:tav>
                                        <p:tav tm="100000">
                                          <p:val>
                                            <p:strVal val="#ppt_h"/>
                                          </p:val>
                                        </p:tav>
                                      </p:tavLst>
                                    </p:anim>
                                    <p:anim calcmode="lin" valueType="num">
                                      <p:cBhvr>
                                        <p:cTn id="29" dur="1000" fill="hold"/>
                                        <p:tgtEl>
                                          <p:spTgt spid="4"/>
                                        </p:tgtEl>
                                        <p:attrNameLst>
                                          <p:attrName>style.rotation</p:attrName>
                                        </p:attrNameLst>
                                      </p:cBhvr>
                                      <p:tavLst>
                                        <p:tav tm="0">
                                          <p:val>
                                            <p:fltVal val="90"/>
                                          </p:val>
                                        </p:tav>
                                        <p:tav tm="100000">
                                          <p:val>
                                            <p:fltVal val="0"/>
                                          </p:val>
                                        </p:tav>
                                      </p:tavLst>
                                    </p:anim>
                                    <p:animEffect transition="in" filter="fade">
                                      <p:cBhvr>
                                        <p:cTn id="3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8FEFA-6F2C-B660-E769-2659D131B4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53E4E1-95A2-2F57-1434-31AC308A0D33}"/>
              </a:ext>
            </a:extLst>
          </p:cNvPr>
          <p:cNvSpPr>
            <a:spLocks noGrp="1"/>
          </p:cNvSpPr>
          <p:nvPr>
            <p:ph type="title"/>
          </p:nvPr>
        </p:nvSpPr>
        <p:spPr>
          <a:xfrm>
            <a:off x="628650" y="365125"/>
            <a:ext cx="7886700" cy="1325563"/>
          </a:xfrm>
        </p:spPr>
        <p:txBody>
          <a:bodyPr>
            <a:normAutofit/>
          </a:bodyPr>
          <a:lstStyle/>
          <a:p>
            <a:r>
              <a:rPr lang="en-US" sz="2900" b="1" dirty="0"/>
              <a:t>§ 392.60 Unauthorized persons not to be transported</a:t>
            </a:r>
            <a:br>
              <a:rPr lang="en-US" sz="2900" b="1" dirty="0"/>
            </a:br>
            <a:endParaRPr lang="en-US" sz="2900" dirty="0"/>
          </a:p>
        </p:txBody>
      </p:sp>
      <p:sp>
        <p:nvSpPr>
          <p:cNvPr id="3" name="Content Placeholder 2">
            <a:extLst>
              <a:ext uri="{FF2B5EF4-FFF2-40B4-BE49-F238E27FC236}">
                <a16:creationId xmlns:a16="http://schemas.microsoft.com/office/drawing/2014/main" id="{9E569D5D-AC68-8B85-F0BD-ED4807D7C2EE}"/>
              </a:ext>
            </a:extLst>
          </p:cNvPr>
          <p:cNvSpPr>
            <a:spLocks noGrp="1"/>
          </p:cNvSpPr>
          <p:nvPr>
            <p:ph idx="1"/>
          </p:nvPr>
        </p:nvSpPr>
        <p:spPr>
          <a:xfrm>
            <a:off x="628650" y="1929384"/>
            <a:ext cx="7886700" cy="4251960"/>
          </a:xfrm>
        </p:spPr>
        <p:txBody>
          <a:bodyPr>
            <a:normAutofit/>
          </a:bodyPr>
          <a:lstStyle/>
          <a:p>
            <a:r>
              <a:rPr lang="en-US" sz="1600" dirty="0"/>
              <a:t>(a) Unless specifically authorized in writing to do so by the motor carrier under whose authority the commercial motor vehicle is being operated, no driver shall transport any person or permit any person to be transported on any commercial motor vehicle other than a bus. When such authorization is issued, it shall state the name of the person to be transported, the points where the transportation is to begin and end, and the date upon which such authority expires. No written authorization, however, shall be necessary for the transportation of:</a:t>
            </a:r>
          </a:p>
          <a:p>
            <a:r>
              <a:rPr lang="en-US" sz="1600" dirty="0"/>
              <a:t>(1) Employees or other persons assigned to a commercial motor vehicle by a motor carrier;</a:t>
            </a:r>
          </a:p>
          <a:p>
            <a:r>
              <a:rPr lang="en-US" sz="1600" dirty="0"/>
              <a:t>(2) Any person transported when aid is being rendered in case of an accident or other emergency;</a:t>
            </a:r>
          </a:p>
          <a:p>
            <a:r>
              <a:rPr lang="en-US" sz="1600" dirty="0"/>
              <a:t>(3) An attendant delegated to care for livestock.</a:t>
            </a:r>
          </a:p>
          <a:p>
            <a:r>
              <a:rPr lang="en-US" sz="1600" dirty="0"/>
              <a:t>(b) This section shall not apply to the operation of commercial motor vehicles controlled and operated by any farmer and used in the transportation of agricultural commodities or products thereof from his/her farm or in the transportation of supplies to his/her farm</a:t>
            </a:r>
          </a:p>
          <a:p>
            <a:endParaRPr lang="en-US" sz="1600" dirty="0"/>
          </a:p>
        </p:txBody>
      </p:sp>
      <p:pic>
        <p:nvPicPr>
          <p:cNvPr id="7" name="Picture 6">
            <a:extLst>
              <a:ext uri="{FF2B5EF4-FFF2-40B4-BE49-F238E27FC236}">
                <a16:creationId xmlns:a16="http://schemas.microsoft.com/office/drawing/2014/main" id="{1C5337BD-3E22-FCB6-4DC5-AAF0A410803F}"/>
              </a:ext>
            </a:extLst>
          </p:cNvPr>
          <p:cNvPicPr>
            <a:picLocks noChangeAspect="1"/>
          </p:cNvPicPr>
          <p:nvPr/>
        </p:nvPicPr>
        <p:blipFill>
          <a:blip r:embed="rId2"/>
          <a:srcRect l="10422" t="18068" r="8915" b="13032"/>
          <a:stretch>
            <a:fillRect/>
          </a:stretch>
        </p:blipFill>
        <p:spPr>
          <a:xfrm>
            <a:off x="1620253" y="2157663"/>
            <a:ext cx="6015789" cy="2743200"/>
          </a:xfrm>
          <a:prstGeom prst="rect">
            <a:avLst/>
          </a:prstGeom>
        </p:spPr>
      </p:pic>
    </p:spTree>
    <p:extLst>
      <p:ext uri="{BB962C8B-B14F-4D97-AF65-F5344CB8AC3E}">
        <p14:creationId xmlns:p14="http://schemas.microsoft.com/office/powerpoint/2010/main" val="187230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fltVal val="0"/>
                                          </p:val>
                                        </p:tav>
                                        <p:tav tm="100000">
                                          <p:val>
                                            <p:strVal val="#ppt_w"/>
                                          </p:val>
                                        </p:tav>
                                      </p:tavLst>
                                    </p:anim>
                                    <p:anim calcmode="lin" valueType="num">
                                      <p:cBhvr>
                                        <p:cTn id="28" dur="1000" fill="hold"/>
                                        <p:tgtEl>
                                          <p:spTgt spid="7"/>
                                        </p:tgtEl>
                                        <p:attrNameLst>
                                          <p:attrName>ppt_h</p:attrName>
                                        </p:attrNameLst>
                                      </p:cBhvr>
                                      <p:tavLst>
                                        <p:tav tm="0">
                                          <p:val>
                                            <p:fltVal val="0"/>
                                          </p:val>
                                        </p:tav>
                                        <p:tav tm="100000">
                                          <p:val>
                                            <p:strVal val="#ppt_h"/>
                                          </p:val>
                                        </p:tav>
                                      </p:tavLst>
                                    </p:anim>
                                    <p:anim calcmode="lin" valueType="num">
                                      <p:cBhvr>
                                        <p:cTn id="29" dur="1000" fill="hold"/>
                                        <p:tgtEl>
                                          <p:spTgt spid="7"/>
                                        </p:tgtEl>
                                        <p:attrNameLst>
                                          <p:attrName>style.rotation</p:attrName>
                                        </p:attrNameLst>
                                      </p:cBhvr>
                                      <p:tavLst>
                                        <p:tav tm="0">
                                          <p:val>
                                            <p:fltVal val="90"/>
                                          </p:val>
                                        </p:tav>
                                        <p:tav tm="100000">
                                          <p:val>
                                            <p:fltVal val="0"/>
                                          </p:val>
                                        </p:tav>
                                      </p:tavLst>
                                    </p:anim>
                                    <p:animEffect transition="in" filter="fade">
                                      <p:cBhvr>
                                        <p:cTn id="3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DBCF159-9855-79C8-1F0D-6DC71156AF83}"/>
            </a:ext>
          </a:extLst>
        </p:cNvPr>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 name="Freeform: Shape 4">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818" y="0"/>
            <a:ext cx="7472363"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 name="Freeform: Shape 5">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0"/>
            <a:ext cx="7461504"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611B78-4867-D33C-F25D-83338EBCD7DE}"/>
              </a:ext>
            </a:extLst>
          </p:cNvPr>
          <p:cNvSpPr>
            <a:spLocks noGrp="1"/>
          </p:cNvSpPr>
          <p:nvPr>
            <p:ph type="title"/>
          </p:nvPr>
        </p:nvSpPr>
        <p:spPr>
          <a:xfrm>
            <a:off x="1143002" y="1999615"/>
            <a:ext cx="6858000" cy="2764028"/>
          </a:xfrm>
        </p:spPr>
        <p:txBody>
          <a:bodyPr vert="horz" lIns="91440" tIns="45720" rIns="91440" bIns="45720" rtlCol="0" anchor="ctr">
            <a:normAutofit/>
          </a:bodyPr>
          <a:lstStyle/>
          <a:p>
            <a:pPr algn="ctr" defTabSz="914400"/>
            <a:r>
              <a:rPr lang="en-US" sz="6300" b="1" kern="1200">
                <a:solidFill>
                  <a:schemeClr val="tx1"/>
                </a:solidFill>
                <a:latin typeface="+mj-lt"/>
                <a:ea typeface="+mj-ea"/>
                <a:cs typeface="+mj-cs"/>
              </a:rPr>
              <a:t>Part 393 – Parts &amp; Accessories</a:t>
            </a:r>
          </a:p>
        </p:txBody>
      </p:sp>
      <p:sp>
        <p:nvSpPr>
          <p:cNvPr id="8" name="Rectangle 7">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0" y="5524786"/>
            <a:ext cx="356616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919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F70B9-3FC1-705B-335F-8A45C5DCAC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184CB1-760B-A0CB-68D3-0A2BD92FB837}"/>
              </a:ext>
            </a:extLst>
          </p:cNvPr>
          <p:cNvSpPr>
            <a:spLocks noGrp="1"/>
          </p:cNvSpPr>
          <p:nvPr>
            <p:ph type="title"/>
          </p:nvPr>
        </p:nvSpPr>
        <p:spPr>
          <a:xfrm>
            <a:off x="628650" y="1148481"/>
            <a:ext cx="5391742" cy="766068"/>
          </a:xfrm>
        </p:spPr>
        <p:txBody>
          <a:bodyPr anchor="b">
            <a:normAutofit/>
          </a:bodyPr>
          <a:lstStyle/>
          <a:p>
            <a:r>
              <a:rPr lang="en-US" sz="2550">
                <a:solidFill>
                  <a:schemeClr val="bg1"/>
                </a:solidFill>
              </a:rPr>
              <a:t>Pre-Trip Inspection and Preparedness</a:t>
            </a:r>
          </a:p>
        </p:txBody>
      </p:sp>
      <p:graphicFrame>
        <p:nvGraphicFramePr>
          <p:cNvPr id="5" name="Content Placeholder 2">
            <a:extLst>
              <a:ext uri="{FF2B5EF4-FFF2-40B4-BE49-F238E27FC236}">
                <a16:creationId xmlns:a16="http://schemas.microsoft.com/office/drawing/2014/main" id="{4AA19EAA-44ED-55F1-F6B9-03BED630857F}"/>
              </a:ext>
            </a:extLst>
          </p:cNvPr>
          <p:cNvGraphicFramePr>
            <a:graphicFrameLocks noGrp="1"/>
          </p:cNvGraphicFramePr>
          <p:nvPr>
            <p:ph idx="1"/>
          </p:nvPr>
        </p:nvGraphicFramePr>
        <p:xfrm>
          <a:off x="1044179" y="2143805"/>
          <a:ext cx="7055644" cy="3181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912695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ED64A-7B77-654B-86DE-C366B41994E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A1F13DC-595B-94F8-49D6-8BEE8FFEF551}"/>
              </a:ext>
            </a:extLst>
          </p:cNvPr>
          <p:cNvPicPr>
            <a:picLocks noChangeAspect="1"/>
          </p:cNvPicPr>
          <p:nvPr/>
        </p:nvPicPr>
        <p:blipFill>
          <a:blip r:embed="rId2"/>
          <a:stretch>
            <a:fillRect/>
          </a:stretch>
        </p:blipFill>
        <p:spPr>
          <a:xfrm>
            <a:off x="0" y="0"/>
            <a:ext cx="8745523" cy="6858000"/>
          </a:xfrm>
          <a:prstGeom prst="rect">
            <a:avLst/>
          </a:prstGeom>
        </p:spPr>
      </p:pic>
    </p:spTree>
    <p:extLst>
      <p:ext uri="{BB962C8B-B14F-4D97-AF65-F5344CB8AC3E}">
        <p14:creationId xmlns:p14="http://schemas.microsoft.com/office/powerpoint/2010/main" val="22407261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29BE9-5A6B-1686-B986-D20BB8F6AD8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48C024A-4D8D-AA5C-D2F7-F99644A3FFD0}"/>
              </a:ext>
            </a:extLst>
          </p:cNvPr>
          <p:cNvPicPr>
            <a:picLocks noChangeAspect="1"/>
          </p:cNvPicPr>
          <p:nvPr/>
        </p:nvPicPr>
        <p:blipFill>
          <a:blip r:embed="rId2"/>
          <a:stretch>
            <a:fillRect/>
          </a:stretch>
        </p:blipFill>
        <p:spPr>
          <a:xfrm>
            <a:off x="0" y="1366959"/>
            <a:ext cx="9144000" cy="4124081"/>
          </a:xfrm>
          <a:prstGeom prst="rect">
            <a:avLst/>
          </a:prstGeom>
        </p:spPr>
      </p:pic>
    </p:spTree>
    <p:extLst>
      <p:ext uri="{BB962C8B-B14F-4D97-AF65-F5344CB8AC3E}">
        <p14:creationId xmlns:p14="http://schemas.microsoft.com/office/powerpoint/2010/main" val="19263523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2DF78-2B5C-4712-8F06-AF0F3B22B3D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BC06E22-7FF0-00D4-D47E-90AAB71D8A94}"/>
              </a:ext>
            </a:extLst>
          </p:cNvPr>
          <p:cNvPicPr>
            <a:picLocks noChangeAspect="1"/>
          </p:cNvPicPr>
          <p:nvPr/>
        </p:nvPicPr>
        <p:blipFill>
          <a:blip r:embed="rId2"/>
          <a:stretch>
            <a:fillRect/>
          </a:stretch>
        </p:blipFill>
        <p:spPr>
          <a:xfrm>
            <a:off x="0" y="2279754"/>
            <a:ext cx="9144000" cy="2298492"/>
          </a:xfrm>
          <a:prstGeom prst="rect">
            <a:avLst/>
          </a:prstGeom>
        </p:spPr>
      </p:pic>
    </p:spTree>
    <p:extLst>
      <p:ext uri="{BB962C8B-B14F-4D97-AF65-F5344CB8AC3E}">
        <p14:creationId xmlns:p14="http://schemas.microsoft.com/office/powerpoint/2010/main" val="41146853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2B682-B760-111C-CB13-2897FC8DD09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69FEF4D-5FDB-3BEB-17E6-B18D5A14F6F1}"/>
              </a:ext>
            </a:extLst>
          </p:cNvPr>
          <p:cNvPicPr>
            <a:picLocks noChangeAspect="1"/>
          </p:cNvPicPr>
          <p:nvPr/>
        </p:nvPicPr>
        <p:blipFill>
          <a:blip r:embed="rId2"/>
          <a:stretch>
            <a:fillRect/>
          </a:stretch>
        </p:blipFill>
        <p:spPr>
          <a:xfrm>
            <a:off x="2558716" y="205590"/>
            <a:ext cx="3930316" cy="6561463"/>
          </a:xfrm>
          <a:prstGeom prst="rect">
            <a:avLst/>
          </a:prstGeom>
        </p:spPr>
      </p:pic>
    </p:spTree>
    <p:extLst>
      <p:ext uri="{BB962C8B-B14F-4D97-AF65-F5344CB8AC3E}">
        <p14:creationId xmlns:p14="http://schemas.microsoft.com/office/powerpoint/2010/main" val="9046766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4" name="Rectangle 393">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prstClr val="black"/>
              </a:solidFill>
              <a:latin typeface="Aptos" panose="02110004020202020204"/>
            </a:endParaRPr>
          </a:p>
        </p:txBody>
      </p:sp>
      <p:sp>
        <p:nvSpPr>
          <p:cNvPr id="2" name="Title 1">
            <a:extLst>
              <a:ext uri="{FF2B5EF4-FFF2-40B4-BE49-F238E27FC236}">
                <a16:creationId xmlns:a16="http://schemas.microsoft.com/office/drawing/2014/main" id="{46CB3254-9C28-413F-9A6B-9ED7A0D35C6C}"/>
              </a:ext>
            </a:extLst>
          </p:cNvPr>
          <p:cNvSpPr>
            <a:spLocks noGrp="1"/>
          </p:cNvSpPr>
          <p:nvPr>
            <p:ph type="title"/>
          </p:nvPr>
        </p:nvSpPr>
        <p:spPr>
          <a:xfrm>
            <a:off x="691976" y="1795181"/>
            <a:ext cx="3453206" cy="3122408"/>
          </a:xfrm>
        </p:spPr>
        <p:txBody>
          <a:bodyPr vert="horz" lIns="68580" tIns="34290" rIns="68580" bIns="34290" rtlCol="0" anchor="ctr">
            <a:normAutofit/>
          </a:bodyPr>
          <a:lstStyle/>
          <a:p>
            <a:r>
              <a:rPr lang="en-US" sz="5550" b="1">
                <a:solidFill>
                  <a:schemeClr val="bg1"/>
                </a:solidFill>
              </a:rPr>
              <a:t>Pre-Trip Inspection Checklist</a:t>
            </a:r>
          </a:p>
        </p:txBody>
      </p:sp>
      <p:sp>
        <p:nvSpPr>
          <p:cNvPr id="395" name="Rectangle 394">
            <a:extLst>
              <a:ext uri="{FF2B5EF4-FFF2-40B4-BE49-F238E27FC236}">
                <a16:creationId xmlns:a16="http://schemas.microsoft.com/office/drawing/2014/main" id="{C2C57604-0CFD-4023-B9BD-107166A25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857" y="1682962"/>
            <a:ext cx="3747445" cy="3346847"/>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Aptos" panose="02110004020202020204"/>
            </a:endParaRPr>
          </a:p>
        </p:txBody>
      </p:sp>
      <p:sp>
        <p:nvSpPr>
          <p:cNvPr id="4" name="Text Placeholder 3">
            <a:extLst>
              <a:ext uri="{FF2B5EF4-FFF2-40B4-BE49-F238E27FC236}">
                <a16:creationId xmlns:a16="http://schemas.microsoft.com/office/drawing/2014/main" id="{F1000D77-27AE-9418-6B91-184BCAC904C6}"/>
              </a:ext>
            </a:extLst>
          </p:cNvPr>
          <p:cNvSpPr>
            <a:spLocks noGrp="1"/>
          </p:cNvSpPr>
          <p:nvPr>
            <p:ph type="body" sz="half" idx="2"/>
          </p:nvPr>
        </p:nvSpPr>
        <p:spPr>
          <a:xfrm>
            <a:off x="4719918" y="1502709"/>
            <a:ext cx="3598432" cy="4128070"/>
          </a:xfrm>
        </p:spPr>
        <p:txBody>
          <a:bodyPr vert="horz" lIns="68580" tIns="34290" rIns="68580" bIns="34290" rtlCol="0" anchor="ctr">
            <a:normAutofit fontScale="92500" lnSpcReduction="10000"/>
          </a:bodyPr>
          <a:lstStyle/>
          <a:p>
            <a:pPr algn="ctr"/>
            <a:r>
              <a:rPr lang="en-US" sz="2400" b="1" u="sng" dirty="0">
                <a:solidFill>
                  <a:schemeClr val="bg1"/>
                </a:solidFill>
              </a:rPr>
              <a:t>Drivers should be sure to carefully inspect the:</a:t>
            </a:r>
          </a:p>
          <a:p>
            <a:pPr indent="-171450">
              <a:buFont typeface="Arial" panose="020B0604020202020204" pitchFamily="34" charset="0"/>
              <a:buChar char="•"/>
            </a:pPr>
            <a:endParaRPr lang="en-US" b="1" u="sng" dirty="0">
              <a:solidFill>
                <a:schemeClr val="bg1"/>
              </a:solidFill>
            </a:endParaRPr>
          </a:p>
          <a:p>
            <a:pPr marL="214313" indent="-171450">
              <a:buClr>
                <a:schemeClr val="bg1"/>
              </a:buClr>
              <a:buFont typeface="Arial" panose="020B0604020202020204" pitchFamily="34" charset="0"/>
              <a:buChar char="•"/>
            </a:pPr>
            <a:r>
              <a:rPr lang="en-US" sz="1425" dirty="0">
                <a:solidFill>
                  <a:schemeClr val="bg1"/>
                </a:solidFill>
              </a:rPr>
              <a:t>Parking brake</a:t>
            </a:r>
          </a:p>
          <a:p>
            <a:pPr marL="214313" indent="-171450">
              <a:buClr>
                <a:schemeClr val="bg1"/>
              </a:buClr>
              <a:buFont typeface="Arial" panose="020B0604020202020204" pitchFamily="34" charset="0"/>
              <a:buChar char="•"/>
            </a:pPr>
            <a:r>
              <a:rPr lang="en-US" sz="1425" dirty="0">
                <a:solidFill>
                  <a:schemeClr val="bg1"/>
                </a:solidFill>
              </a:rPr>
              <a:t>Service brakes and air brakes (including trailer brake if applicable)</a:t>
            </a:r>
          </a:p>
          <a:p>
            <a:pPr marL="214313" indent="-171450">
              <a:buClr>
                <a:schemeClr val="bg1"/>
              </a:buClr>
              <a:buFont typeface="Arial" panose="020B0604020202020204" pitchFamily="34" charset="0"/>
              <a:buChar char="•"/>
            </a:pPr>
            <a:r>
              <a:rPr lang="en-US" sz="1425" dirty="0">
                <a:solidFill>
                  <a:schemeClr val="bg1"/>
                </a:solidFill>
              </a:rPr>
              <a:t>Steering mechanism</a:t>
            </a:r>
          </a:p>
          <a:p>
            <a:pPr marL="214313" indent="-171450">
              <a:buClr>
                <a:schemeClr val="bg1"/>
              </a:buClr>
              <a:buFont typeface="Arial" panose="020B0604020202020204" pitchFamily="34" charset="0"/>
              <a:buChar char="•"/>
            </a:pPr>
            <a:r>
              <a:rPr lang="en-US" sz="1425" dirty="0">
                <a:solidFill>
                  <a:schemeClr val="bg1"/>
                </a:solidFill>
              </a:rPr>
              <a:t>Lighting devices and reflectors</a:t>
            </a:r>
          </a:p>
          <a:p>
            <a:pPr marL="214313" indent="-171450">
              <a:buClr>
                <a:schemeClr val="bg1"/>
              </a:buClr>
              <a:buFont typeface="Arial" panose="020B0604020202020204" pitchFamily="34" charset="0"/>
              <a:buChar char="•"/>
            </a:pPr>
            <a:r>
              <a:rPr lang="en-US" sz="1425" dirty="0">
                <a:solidFill>
                  <a:schemeClr val="bg1"/>
                </a:solidFill>
              </a:rPr>
              <a:t>Fluids / hoses / pumps</a:t>
            </a:r>
          </a:p>
          <a:p>
            <a:pPr marL="214313" indent="-171450">
              <a:buClr>
                <a:schemeClr val="bg1"/>
              </a:buClr>
              <a:buFont typeface="Arial" panose="020B0604020202020204" pitchFamily="34" charset="0"/>
              <a:buChar char="•"/>
            </a:pPr>
            <a:r>
              <a:rPr lang="en-US" sz="1425" dirty="0">
                <a:solidFill>
                  <a:schemeClr val="bg1"/>
                </a:solidFill>
              </a:rPr>
              <a:t>Tires</a:t>
            </a:r>
          </a:p>
          <a:p>
            <a:pPr marL="214313" indent="-171450">
              <a:buClr>
                <a:schemeClr val="bg1"/>
              </a:buClr>
              <a:buFont typeface="Arial" panose="020B0604020202020204" pitchFamily="34" charset="0"/>
              <a:buChar char="•"/>
            </a:pPr>
            <a:r>
              <a:rPr lang="en-US" sz="1425" dirty="0">
                <a:solidFill>
                  <a:schemeClr val="bg1"/>
                </a:solidFill>
              </a:rPr>
              <a:t>Horn</a:t>
            </a:r>
          </a:p>
          <a:p>
            <a:pPr marL="214313" indent="-171450">
              <a:buClr>
                <a:schemeClr val="bg1"/>
              </a:buClr>
              <a:buFont typeface="Arial" panose="020B0604020202020204" pitchFamily="34" charset="0"/>
              <a:buChar char="•"/>
            </a:pPr>
            <a:r>
              <a:rPr lang="en-US" sz="1425" dirty="0">
                <a:solidFill>
                  <a:schemeClr val="bg1"/>
                </a:solidFill>
              </a:rPr>
              <a:t>Windshield wiper or wipers</a:t>
            </a:r>
          </a:p>
          <a:p>
            <a:pPr marL="214313" indent="-171450">
              <a:buClr>
                <a:schemeClr val="bg1"/>
              </a:buClr>
              <a:buFont typeface="Arial" panose="020B0604020202020204" pitchFamily="34" charset="0"/>
              <a:buChar char="•"/>
            </a:pPr>
            <a:r>
              <a:rPr lang="en-US" sz="1425" dirty="0">
                <a:solidFill>
                  <a:schemeClr val="bg1"/>
                </a:solidFill>
              </a:rPr>
              <a:t>Rear-vision mirror or mirrors</a:t>
            </a:r>
          </a:p>
          <a:p>
            <a:pPr marL="214313" indent="-171450">
              <a:buClr>
                <a:schemeClr val="bg1"/>
              </a:buClr>
              <a:buFont typeface="Arial" panose="020B0604020202020204" pitchFamily="34" charset="0"/>
              <a:buChar char="•"/>
            </a:pPr>
            <a:r>
              <a:rPr lang="en-US" sz="1425" dirty="0">
                <a:solidFill>
                  <a:schemeClr val="bg1"/>
                </a:solidFill>
              </a:rPr>
              <a:t>Coupling devices if applicable</a:t>
            </a:r>
          </a:p>
          <a:p>
            <a:pPr marL="214313" indent="-171450">
              <a:buClr>
                <a:schemeClr val="bg1"/>
              </a:buClr>
              <a:buFont typeface="Arial" panose="020B0604020202020204" pitchFamily="34" charset="0"/>
              <a:buChar char="•"/>
            </a:pPr>
            <a:r>
              <a:rPr lang="en-US" sz="1425" dirty="0">
                <a:solidFill>
                  <a:schemeClr val="bg1"/>
                </a:solidFill>
              </a:rPr>
              <a:t>Wheels and rims</a:t>
            </a:r>
          </a:p>
          <a:p>
            <a:pPr marL="214313" indent="-171450">
              <a:buClr>
                <a:schemeClr val="bg1"/>
              </a:buClr>
              <a:buFont typeface="Arial" panose="020B0604020202020204" pitchFamily="34" charset="0"/>
              <a:buChar char="•"/>
            </a:pPr>
            <a:r>
              <a:rPr lang="en-US" sz="1425" dirty="0">
                <a:solidFill>
                  <a:schemeClr val="bg1"/>
                </a:solidFill>
              </a:rPr>
              <a:t>and all Emergency equipment</a:t>
            </a:r>
          </a:p>
          <a:p>
            <a:pPr indent="-1714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27362820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2705B-58BB-2F46-51CF-76E1BE8B7D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169A34-9DE7-FB95-A967-0F010230EFB2}"/>
              </a:ext>
            </a:extLst>
          </p:cNvPr>
          <p:cNvSpPr>
            <a:spLocks noGrp="1"/>
          </p:cNvSpPr>
          <p:nvPr>
            <p:ph type="title"/>
          </p:nvPr>
        </p:nvSpPr>
        <p:spPr>
          <a:xfrm>
            <a:off x="628650" y="365125"/>
            <a:ext cx="7886700" cy="1325563"/>
          </a:xfrm>
        </p:spPr>
        <p:txBody>
          <a:bodyPr>
            <a:normAutofit/>
          </a:bodyPr>
          <a:lstStyle/>
          <a:p>
            <a:r>
              <a:rPr lang="en-US" sz="4300" b="1" dirty="0"/>
              <a:t>§ 393.43 Breakaway and emergency braking.</a:t>
            </a:r>
          </a:p>
        </p:txBody>
      </p:sp>
      <p:sp>
        <p:nvSpPr>
          <p:cNvPr id="3" name="Content Placeholder 2">
            <a:extLst>
              <a:ext uri="{FF2B5EF4-FFF2-40B4-BE49-F238E27FC236}">
                <a16:creationId xmlns:a16="http://schemas.microsoft.com/office/drawing/2014/main" id="{9175AD9D-E8B4-EEE6-F368-8A55745490D5}"/>
              </a:ext>
            </a:extLst>
          </p:cNvPr>
          <p:cNvSpPr>
            <a:spLocks noGrp="1"/>
          </p:cNvSpPr>
          <p:nvPr>
            <p:ph idx="1"/>
          </p:nvPr>
        </p:nvSpPr>
        <p:spPr>
          <a:xfrm>
            <a:off x="628650" y="1929384"/>
            <a:ext cx="7886700" cy="4251960"/>
          </a:xfrm>
        </p:spPr>
        <p:txBody>
          <a:bodyPr>
            <a:normAutofit/>
          </a:bodyPr>
          <a:lstStyle/>
          <a:p>
            <a:r>
              <a:rPr lang="en-US" sz="1900" dirty="0"/>
              <a:t>(d) </a:t>
            </a:r>
            <a:r>
              <a:rPr lang="en-US" sz="1900" b="1" i="1" dirty="0"/>
              <a:t>Breakaway braking requirements for trailers.</a:t>
            </a:r>
            <a:r>
              <a:rPr lang="en-US" sz="1900" dirty="0"/>
              <a:t> Every trailer required to be equipped with brakes shall have brakes which apply automatically and immediately upon breakaway from the towing vehicle. With the exception of trailers having three or more axles, all brakes with which the trailer is required to be equipped must be applied upon breakaway from the towing vehicle. The brakes must remain in the applied position for at least 15 minutes.</a:t>
            </a:r>
          </a:p>
          <a:p>
            <a:endParaRPr lang="en-US" sz="1900" dirty="0"/>
          </a:p>
        </p:txBody>
      </p:sp>
      <p:sp>
        <p:nvSpPr>
          <p:cNvPr id="4" name="Rectangle 3">
            <a:extLst>
              <a:ext uri="{FF2B5EF4-FFF2-40B4-BE49-F238E27FC236}">
                <a16:creationId xmlns:a16="http://schemas.microsoft.com/office/drawing/2014/main" id="{8B73272B-B662-A7DA-2DBF-14782BE02A2E}"/>
              </a:ext>
            </a:extLst>
          </p:cNvPr>
          <p:cNvSpPr/>
          <p:nvPr/>
        </p:nvSpPr>
        <p:spPr>
          <a:xfrm>
            <a:off x="1418709" y="4403558"/>
            <a:ext cx="5856386" cy="1200329"/>
          </a:xfrm>
          <a:prstGeom prst="rect">
            <a:avLst/>
          </a:prstGeom>
          <a:noFill/>
        </p:spPr>
        <p:txBody>
          <a:bodyPr wrap="square" lIns="91440" tIns="45720" rIns="91440" bIns="45720">
            <a:spAutoFit/>
          </a:bodyPr>
          <a:lstStyle/>
          <a:p>
            <a:pPr algn="ctr"/>
            <a:r>
              <a:rPr lang="en-US" sz="7200" b="1" cap="none" spc="0" dirty="0">
                <a:ln w="22225">
                  <a:solidFill>
                    <a:schemeClr val="accent2"/>
                  </a:solidFill>
                  <a:prstDash val="solid"/>
                </a:ln>
                <a:solidFill>
                  <a:srgbClr val="C00000"/>
                </a:solidFill>
                <a:effectLst/>
              </a:rPr>
              <a:t>DEMO TIME</a:t>
            </a:r>
          </a:p>
        </p:txBody>
      </p:sp>
    </p:spTree>
    <p:extLst>
      <p:ext uri="{BB962C8B-B14F-4D97-AF65-F5344CB8AC3E}">
        <p14:creationId xmlns:p14="http://schemas.microsoft.com/office/powerpoint/2010/main" val="118290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p:cTn id="11"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3"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4"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F7FEC-40DD-4530-E486-6B54BFDE1F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4BBA07-DB57-E8A9-0DBA-6D705C3E8B80}"/>
              </a:ext>
            </a:extLst>
          </p:cNvPr>
          <p:cNvSpPr>
            <a:spLocks noGrp="1"/>
          </p:cNvSpPr>
          <p:nvPr>
            <p:ph type="title"/>
          </p:nvPr>
        </p:nvSpPr>
        <p:spPr>
          <a:xfrm>
            <a:off x="628650" y="365125"/>
            <a:ext cx="7886700" cy="1325563"/>
          </a:xfrm>
        </p:spPr>
        <p:txBody>
          <a:bodyPr>
            <a:normAutofit/>
          </a:bodyPr>
          <a:lstStyle/>
          <a:p>
            <a:r>
              <a:rPr lang="en-US" sz="4300" b="1" dirty="0"/>
              <a:t>§ 393.60 Window Construction</a:t>
            </a:r>
          </a:p>
        </p:txBody>
      </p:sp>
      <p:sp>
        <p:nvSpPr>
          <p:cNvPr id="3" name="Content Placeholder 2">
            <a:extLst>
              <a:ext uri="{FF2B5EF4-FFF2-40B4-BE49-F238E27FC236}">
                <a16:creationId xmlns:a16="http://schemas.microsoft.com/office/drawing/2014/main" id="{ABA20DA9-436B-A619-3969-964BBBB64557}"/>
              </a:ext>
            </a:extLst>
          </p:cNvPr>
          <p:cNvSpPr>
            <a:spLocks noGrp="1"/>
          </p:cNvSpPr>
          <p:nvPr>
            <p:ph idx="1"/>
          </p:nvPr>
        </p:nvSpPr>
        <p:spPr>
          <a:xfrm>
            <a:off x="628650" y="2055812"/>
            <a:ext cx="8013573" cy="2212932"/>
          </a:xfrm>
        </p:spPr>
        <p:txBody>
          <a:bodyPr>
            <a:normAutofit fontScale="77500" lnSpcReduction="20000"/>
          </a:bodyPr>
          <a:lstStyle/>
          <a:p>
            <a:r>
              <a:rPr lang="en-US" sz="2000" dirty="0"/>
              <a:t>(c) </a:t>
            </a:r>
            <a:r>
              <a:rPr lang="en-US" sz="2000" b="1" i="1" dirty="0"/>
              <a:t>Windshield condition.</a:t>
            </a:r>
            <a:r>
              <a:rPr lang="en-US" sz="2000" dirty="0"/>
              <a:t> With the exception of the conditions listed in </a:t>
            </a:r>
            <a:r>
              <a:rPr lang="en-US" sz="2000" dirty="0">
                <a:hlinkClick r:id="rId2"/>
              </a:rPr>
              <a:t>paragraphs (c)(1)</a:t>
            </a:r>
            <a:r>
              <a:rPr lang="en-US" sz="2000" dirty="0"/>
              <a:t>, </a:t>
            </a:r>
            <a:r>
              <a:rPr lang="en-US" sz="2000" dirty="0">
                <a:hlinkClick r:id="rId3"/>
              </a:rPr>
              <a:t>(c)(2)</a:t>
            </a:r>
            <a:r>
              <a:rPr lang="en-US" sz="2000" dirty="0"/>
              <a:t>, and </a:t>
            </a:r>
            <a:r>
              <a:rPr lang="en-US" sz="2000" dirty="0">
                <a:hlinkClick r:id="rId4"/>
              </a:rPr>
              <a:t>(c)(3)</a:t>
            </a:r>
            <a:r>
              <a:rPr lang="en-US" sz="2000" dirty="0"/>
              <a:t> of this section, each windshield shall be free of discoloration or damage in the area extending upward from the height of the top of the steering wheel (excluding a 51 mm (2 inch) border at the top of the windshield) and extending from a 25 mm (1 inch) border at each side of the windshield or windshield panel. </a:t>
            </a:r>
            <a:r>
              <a:rPr lang="en-US" sz="2000" i="1" dirty="0"/>
              <a:t>Exceptions:</a:t>
            </a:r>
            <a:endParaRPr lang="en-US" sz="2000" dirty="0"/>
          </a:p>
          <a:p>
            <a:r>
              <a:rPr lang="en-US" sz="2000" dirty="0"/>
              <a:t>(1) Coloring or tinting which meets the requirements of </a:t>
            </a:r>
            <a:r>
              <a:rPr lang="en-US" sz="2000" dirty="0">
                <a:hlinkClick r:id="rId5"/>
              </a:rPr>
              <a:t>paragraph (d)</a:t>
            </a:r>
            <a:r>
              <a:rPr lang="en-US" sz="2000" dirty="0"/>
              <a:t> of this section;</a:t>
            </a:r>
          </a:p>
          <a:p>
            <a:r>
              <a:rPr lang="en-US" sz="2000" dirty="0"/>
              <a:t>(2) Any crack that is not intersected by any other cracks;</a:t>
            </a:r>
          </a:p>
          <a:p>
            <a:r>
              <a:rPr lang="en-US" sz="2000" dirty="0"/>
              <a:t>(3) Any damaged area which can be covered by a disc 19 mm (3⁄4 inch) in diameter if not closer than 76 mm (3 inches) to any other similarly damaged area.</a:t>
            </a:r>
          </a:p>
          <a:p>
            <a:endParaRPr lang="en-US" sz="1900" dirty="0"/>
          </a:p>
        </p:txBody>
      </p:sp>
      <p:pic>
        <p:nvPicPr>
          <p:cNvPr id="1026" name="Picture 2" descr="How to measure bangle and ring sizes. It also has a handy mm to inches ...">
            <a:extLst>
              <a:ext uri="{FF2B5EF4-FFF2-40B4-BE49-F238E27FC236}">
                <a16:creationId xmlns:a16="http://schemas.microsoft.com/office/drawing/2014/main" id="{9EBB2045-1873-3881-1B79-BA224DEB30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5848" y="4273717"/>
            <a:ext cx="5715000" cy="2000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663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A48E3-23CE-CFFE-6121-F485583B7E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EBD27F-5BC3-0D74-145D-4E15609CA9AA}"/>
              </a:ext>
            </a:extLst>
          </p:cNvPr>
          <p:cNvSpPr>
            <a:spLocks noGrp="1"/>
          </p:cNvSpPr>
          <p:nvPr>
            <p:ph type="title"/>
          </p:nvPr>
        </p:nvSpPr>
        <p:spPr>
          <a:xfrm>
            <a:off x="628650" y="365125"/>
            <a:ext cx="7886700" cy="1325563"/>
          </a:xfrm>
        </p:spPr>
        <p:txBody>
          <a:bodyPr>
            <a:normAutofit/>
          </a:bodyPr>
          <a:lstStyle/>
          <a:p>
            <a:r>
              <a:rPr lang="en-US" sz="4300" b="1" dirty="0"/>
              <a:t>§ 393.60 Window Construction</a:t>
            </a:r>
          </a:p>
        </p:txBody>
      </p:sp>
      <p:sp>
        <p:nvSpPr>
          <p:cNvPr id="3" name="Content Placeholder 2">
            <a:extLst>
              <a:ext uri="{FF2B5EF4-FFF2-40B4-BE49-F238E27FC236}">
                <a16:creationId xmlns:a16="http://schemas.microsoft.com/office/drawing/2014/main" id="{B56570AF-658F-D03C-B3EE-DC953CA46F5B}"/>
              </a:ext>
            </a:extLst>
          </p:cNvPr>
          <p:cNvSpPr>
            <a:spLocks noGrp="1"/>
          </p:cNvSpPr>
          <p:nvPr>
            <p:ph idx="1"/>
          </p:nvPr>
        </p:nvSpPr>
        <p:spPr>
          <a:xfrm>
            <a:off x="628650" y="1929384"/>
            <a:ext cx="7886700" cy="4251960"/>
          </a:xfrm>
        </p:spPr>
        <p:txBody>
          <a:bodyPr>
            <a:normAutofit lnSpcReduction="10000"/>
          </a:bodyPr>
          <a:lstStyle/>
          <a:p>
            <a:r>
              <a:rPr lang="en-US" sz="2800" dirty="0"/>
              <a:t>(d) </a:t>
            </a:r>
            <a:r>
              <a:rPr lang="en-US" sz="2800" b="1" i="1" dirty="0"/>
              <a:t>Coloring or tinting of windshields and windows.</a:t>
            </a:r>
            <a:r>
              <a:rPr lang="en-US" sz="2800" dirty="0"/>
              <a:t> Coloring or tinting of windshields and the windows to the immediate right and left of the driver is allowed, provided the parallel luminous transmittance through the colored or tinted glazing is not less than 70 percent of the light at normal incidence in those portions of the windshield or windows which are marked as having a parallel luminous transmittance of not less than 70 percent. The transmittance restriction does not apply to other windows on the commercial motor vehicle</a:t>
            </a:r>
            <a:endParaRPr lang="en-US" sz="2400" dirty="0"/>
          </a:p>
        </p:txBody>
      </p:sp>
    </p:spTree>
    <p:extLst>
      <p:ext uri="{BB962C8B-B14F-4D97-AF65-F5344CB8AC3E}">
        <p14:creationId xmlns:p14="http://schemas.microsoft.com/office/powerpoint/2010/main" val="18948379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F58F0-7355-189A-7620-0A41665974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8A83BC-BEF1-7BDC-E355-1E7E3FDC6735}"/>
              </a:ext>
            </a:extLst>
          </p:cNvPr>
          <p:cNvSpPr>
            <a:spLocks noGrp="1"/>
          </p:cNvSpPr>
          <p:nvPr>
            <p:ph type="title"/>
          </p:nvPr>
        </p:nvSpPr>
        <p:spPr>
          <a:xfrm>
            <a:off x="628650" y="365125"/>
            <a:ext cx="7886700" cy="1325563"/>
          </a:xfrm>
        </p:spPr>
        <p:txBody>
          <a:bodyPr>
            <a:normAutofit fontScale="90000"/>
          </a:bodyPr>
          <a:lstStyle/>
          <a:p>
            <a:r>
              <a:rPr lang="en-US" sz="4700" b="1" dirty="0"/>
              <a:t>§ 393.60 Window Construction</a:t>
            </a:r>
          </a:p>
        </p:txBody>
      </p:sp>
      <p:sp>
        <p:nvSpPr>
          <p:cNvPr id="3" name="Content Placeholder 2">
            <a:extLst>
              <a:ext uri="{FF2B5EF4-FFF2-40B4-BE49-F238E27FC236}">
                <a16:creationId xmlns:a16="http://schemas.microsoft.com/office/drawing/2014/main" id="{A7E3BA2A-33C4-B050-2752-777E51AE84A0}"/>
              </a:ext>
            </a:extLst>
          </p:cNvPr>
          <p:cNvSpPr>
            <a:spLocks noGrp="1"/>
          </p:cNvSpPr>
          <p:nvPr>
            <p:ph idx="1"/>
          </p:nvPr>
        </p:nvSpPr>
        <p:spPr>
          <a:xfrm>
            <a:off x="628650" y="1929384"/>
            <a:ext cx="7886700" cy="4251960"/>
          </a:xfrm>
        </p:spPr>
        <p:txBody>
          <a:bodyPr>
            <a:normAutofit/>
          </a:bodyPr>
          <a:lstStyle/>
          <a:p>
            <a:r>
              <a:rPr lang="en-US" sz="1800" dirty="0"/>
              <a:t>(e) </a:t>
            </a:r>
            <a:r>
              <a:rPr lang="en-US" sz="1800" b="1" i="1" dirty="0"/>
              <a:t>Prohibition on obstructions to the driver's field of view—</a:t>
            </a:r>
            <a:r>
              <a:rPr lang="en-US" sz="1800" dirty="0"/>
              <a:t> </a:t>
            </a:r>
          </a:p>
          <a:p>
            <a:r>
              <a:rPr lang="en-US" sz="1800" dirty="0"/>
              <a:t>(1) </a:t>
            </a:r>
            <a:r>
              <a:rPr lang="en-US" sz="1800" b="1" i="1" dirty="0"/>
              <a:t>Devices mounted on the interior of the windshield.</a:t>
            </a:r>
            <a:r>
              <a:rPr lang="en-US" sz="1800" dirty="0"/>
              <a:t> </a:t>
            </a:r>
          </a:p>
          <a:p>
            <a:r>
              <a:rPr lang="en-US" sz="1800" dirty="0"/>
              <a:t>(</a:t>
            </a:r>
            <a:r>
              <a:rPr lang="en-US" sz="1800" dirty="0" err="1"/>
              <a:t>i</a:t>
            </a:r>
            <a:r>
              <a:rPr lang="en-US" sz="1800" dirty="0"/>
              <a:t>) Antennas, and similar devices must not be mounted more than 152 mm (6 inches) below the upper edge of the windshield. These devices must be located outside the area swept by the windshield wipers, and outside the driver's sight lines to the road and highway signs and signals.</a:t>
            </a:r>
          </a:p>
          <a:p>
            <a:r>
              <a:rPr lang="en-US" sz="1800" dirty="0"/>
              <a:t>(ii) </a:t>
            </a:r>
            <a:r>
              <a:rPr lang="en-US" sz="1800" dirty="0">
                <a:hlinkClick r:id="rId2"/>
              </a:rPr>
              <a:t>Paragraph (e)(1)(</a:t>
            </a:r>
            <a:r>
              <a:rPr lang="en-US" sz="1800" dirty="0" err="1">
                <a:hlinkClick r:id="rId2"/>
              </a:rPr>
              <a:t>i</a:t>
            </a:r>
            <a:r>
              <a:rPr lang="en-US" sz="1800" dirty="0">
                <a:hlinkClick r:id="rId2"/>
              </a:rPr>
              <a:t>)</a:t>
            </a:r>
            <a:r>
              <a:rPr lang="en-US" sz="1800" dirty="0"/>
              <a:t> of this section does not apply to </a:t>
            </a:r>
            <a:r>
              <a:rPr lang="en-US" sz="1800" i="1" dirty="0"/>
              <a:t>vehicle safety technologies,</a:t>
            </a:r>
            <a:r>
              <a:rPr lang="en-US" sz="1800" dirty="0"/>
              <a:t> as defined in </a:t>
            </a:r>
            <a:r>
              <a:rPr lang="en-US" sz="1800" dirty="0">
                <a:hlinkClick r:id="rId3"/>
              </a:rPr>
              <a:t>§ 393.5</a:t>
            </a:r>
            <a:r>
              <a:rPr lang="en-US" sz="1800" dirty="0"/>
              <a:t>, that are mounted on the interior of a windshield. Devices with vehicle safety technologies must be mounted:</a:t>
            </a:r>
          </a:p>
          <a:p>
            <a:r>
              <a:rPr lang="en-US" sz="1800" dirty="0"/>
              <a:t>(A) Not more than 216 mm (8.5 inches) below the upper edge of the area swept by the windshield wipers;</a:t>
            </a:r>
          </a:p>
          <a:p>
            <a:r>
              <a:rPr lang="en-US" sz="1800" dirty="0"/>
              <a:t>(B) Not more than 175 mm (7 inches) above the lower edge of the area swept by the windshield wipers; and</a:t>
            </a:r>
          </a:p>
          <a:p>
            <a:r>
              <a:rPr lang="en-US" sz="1800" dirty="0"/>
              <a:t>(C) Outside the driver's sight lines to the road and highway signs and signals</a:t>
            </a:r>
          </a:p>
          <a:p>
            <a:endParaRPr lang="en-US" sz="1800" dirty="0"/>
          </a:p>
        </p:txBody>
      </p:sp>
      <p:pic>
        <p:nvPicPr>
          <p:cNvPr id="5" name="Picture 4">
            <a:extLst>
              <a:ext uri="{FF2B5EF4-FFF2-40B4-BE49-F238E27FC236}">
                <a16:creationId xmlns:a16="http://schemas.microsoft.com/office/drawing/2014/main" id="{7111E728-7127-9A91-4768-1E2CEF81A5FD}"/>
              </a:ext>
            </a:extLst>
          </p:cNvPr>
          <p:cNvPicPr>
            <a:picLocks noChangeAspect="1"/>
          </p:cNvPicPr>
          <p:nvPr/>
        </p:nvPicPr>
        <p:blipFill>
          <a:blip r:embed="rId4"/>
          <a:stretch>
            <a:fillRect/>
          </a:stretch>
        </p:blipFill>
        <p:spPr>
          <a:xfrm>
            <a:off x="914400" y="1371600"/>
            <a:ext cx="7315200" cy="4114800"/>
          </a:xfrm>
          <a:prstGeom prst="rect">
            <a:avLst/>
          </a:prstGeom>
        </p:spPr>
      </p:pic>
    </p:spTree>
    <p:extLst>
      <p:ext uri="{BB962C8B-B14F-4D97-AF65-F5344CB8AC3E}">
        <p14:creationId xmlns:p14="http://schemas.microsoft.com/office/powerpoint/2010/main" val="1654378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1000" fill="hold"/>
                                        <p:tgtEl>
                                          <p:spTgt spid="5"/>
                                        </p:tgtEl>
                                        <p:attrNameLst>
                                          <p:attrName>ppt_w</p:attrName>
                                        </p:attrNameLst>
                                      </p:cBhvr>
                                      <p:tavLst>
                                        <p:tav tm="0">
                                          <p:val>
                                            <p:fltVal val="0"/>
                                          </p:val>
                                        </p:tav>
                                        <p:tav tm="100000">
                                          <p:val>
                                            <p:strVal val="#ppt_w"/>
                                          </p:val>
                                        </p:tav>
                                      </p:tavLst>
                                    </p:anim>
                                    <p:anim calcmode="lin" valueType="num">
                                      <p:cBhvr>
                                        <p:cTn id="50" dur="1000" fill="hold"/>
                                        <p:tgtEl>
                                          <p:spTgt spid="5"/>
                                        </p:tgtEl>
                                        <p:attrNameLst>
                                          <p:attrName>ppt_h</p:attrName>
                                        </p:attrNameLst>
                                      </p:cBhvr>
                                      <p:tavLst>
                                        <p:tav tm="0">
                                          <p:val>
                                            <p:fltVal val="0"/>
                                          </p:val>
                                        </p:tav>
                                        <p:tav tm="100000">
                                          <p:val>
                                            <p:strVal val="#ppt_h"/>
                                          </p:val>
                                        </p:tav>
                                      </p:tavLst>
                                    </p:anim>
                                    <p:anim calcmode="lin" valueType="num">
                                      <p:cBhvr>
                                        <p:cTn id="51" dur="1000" fill="hold"/>
                                        <p:tgtEl>
                                          <p:spTgt spid="5"/>
                                        </p:tgtEl>
                                        <p:attrNameLst>
                                          <p:attrName>style.rotation</p:attrName>
                                        </p:attrNameLst>
                                      </p:cBhvr>
                                      <p:tavLst>
                                        <p:tav tm="0">
                                          <p:val>
                                            <p:fltVal val="90"/>
                                          </p:val>
                                        </p:tav>
                                        <p:tav tm="100000">
                                          <p:val>
                                            <p:fltVal val="0"/>
                                          </p:val>
                                        </p:tav>
                                      </p:tavLst>
                                    </p:anim>
                                    <p:animEffect transition="in" filter="fade">
                                      <p:cBhvr>
                                        <p:cTn id="5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D33CC-8F35-F764-261F-D9E61E81B1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D4D122-752E-7051-96BF-66616F6B83E4}"/>
              </a:ext>
            </a:extLst>
          </p:cNvPr>
          <p:cNvSpPr>
            <a:spLocks noGrp="1"/>
          </p:cNvSpPr>
          <p:nvPr>
            <p:ph type="title"/>
          </p:nvPr>
        </p:nvSpPr>
        <p:spPr>
          <a:xfrm>
            <a:off x="628650" y="365125"/>
            <a:ext cx="7886700" cy="1325563"/>
          </a:xfrm>
        </p:spPr>
        <p:txBody>
          <a:bodyPr>
            <a:normAutofit/>
          </a:bodyPr>
          <a:lstStyle/>
          <a:p>
            <a:r>
              <a:rPr lang="en-US" sz="4300" b="1" dirty="0"/>
              <a:t>§ 393.87 Warning flags on projecting loads.</a:t>
            </a:r>
          </a:p>
        </p:txBody>
      </p:sp>
      <p:sp>
        <p:nvSpPr>
          <p:cNvPr id="3" name="Content Placeholder 2">
            <a:extLst>
              <a:ext uri="{FF2B5EF4-FFF2-40B4-BE49-F238E27FC236}">
                <a16:creationId xmlns:a16="http://schemas.microsoft.com/office/drawing/2014/main" id="{8BB06E35-5EB3-C14A-2D7C-365A430CEC3F}"/>
              </a:ext>
            </a:extLst>
          </p:cNvPr>
          <p:cNvSpPr>
            <a:spLocks noGrp="1"/>
          </p:cNvSpPr>
          <p:nvPr>
            <p:ph idx="1"/>
          </p:nvPr>
        </p:nvSpPr>
        <p:spPr>
          <a:xfrm>
            <a:off x="628650" y="1929384"/>
            <a:ext cx="7886700" cy="4251960"/>
          </a:xfrm>
        </p:spPr>
        <p:txBody>
          <a:bodyPr>
            <a:normAutofit/>
          </a:bodyPr>
          <a:lstStyle/>
          <a:p>
            <a:r>
              <a:rPr lang="en-US" sz="1900" dirty="0"/>
              <a:t>(a) Any commercial motor vehicle transporting a load which extends beyond the sides by more than 102 mm (4 inches) or more than 1,219 mm (4 feet) beyond the rear must have the extremities of the load marked with red or orange fluorescent warning flags. Each warning flag must be at least 457 mm (18 inches) square.</a:t>
            </a:r>
          </a:p>
          <a:p>
            <a:r>
              <a:rPr lang="en-US" sz="1900" dirty="0"/>
              <a:t>(b) </a:t>
            </a:r>
            <a:r>
              <a:rPr lang="en-US" sz="1900" b="1" i="1" dirty="0"/>
              <a:t>Position of flags.</a:t>
            </a:r>
            <a:r>
              <a:rPr lang="en-US" sz="1900" dirty="0"/>
              <a:t> There must be a single flag at the extreme rear if the projecting load is two feet wide or less. Two warning flags are required if the projecting load is wider than two feet. Flags must be located to indicate maximum width of loads which extend beyond the sides and/or rear of the vehicle.</a:t>
            </a:r>
          </a:p>
          <a:p>
            <a:endParaRPr lang="en-US" sz="1900" dirty="0"/>
          </a:p>
        </p:txBody>
      </p:sp>
    </p:spTree>
    <p:extLst>
      <p:ext uri="{BB962C8B-B14F-4D97-AF65-F5344CB8AC3E}">
        <p14:creationId xmlns:p14="http://schemas.microsoft.com/office/powerpoint/2010/main" val="2081402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5A676-0810-FACC-7C9B-C8323005CF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79FC98-E2F1-9505-BF92-24EF895DCD14}"/>
              </a:ext>
            </a:extLst>
          </p:cNvPr>
          <p:cNvSpPr>
            <a:spLocks noGrp="1"/>
          </p:cNvSpPr>
          <p:nvPr>
            <p:ph type="title"/>
          </p:nvPr>
        </p:nvSpPr>
        <p:spPr>
          <a:xfrm>
            <a:off x="480060" y="329184"/>
            <a:ext cx="5170932" cy="1783080"/>
          </a:xfrm>
        </p:spPr>
        <p:txBody>
          <a:bodyPr anchor="b">
            <a:normAutofit fontScale="90000"/>
          </a:bodyPr>
          <a:lstStyle/>
          <a:p>
            <a:r>
              <a:rPr lang="en-US" sz="4300" b="1" dirty="0"/>
              <a:t>§ 393.94 Interior noise levels in power units.</a:t>
            </a:r>
          </a:p>
        </p:txBody>
      </p:sp>
      <p:sp>
        <p:nvSpPr>
          <p:cNvPr id="3" name="Content Placeholder 2">
            <a:extLst>
              <a:ext uri="{FF2B5EF4-FFF2-40B4-BE49-F238E27FC236}">
                <a16:creationId xmlns:a16="http://schemas.microsoft.com/office/drawing/2014/main" id="{427E823B-E07F-28E6-ABE1-8184C94462DE}"/>
              </a:ext>
            </a:extLst>
          </p:cNvPr>
          <p:cNvSpPr>
            <a:spLocks noGrp="1"/>
          </p:cNvSpPr>
          <p:nvPr>
            <p:ph idx="1"/>
          </p:nvPr>
        </p:nvSpPr>
        <p:spPr>
          <a:xfrm>
            <a:off x="480060" y="2706624"/>
            <a:ext cx="5170932" cy="3483864"/>
          </a:xfrm>
        </p:spPr>
        <p:txBody>
          <a:bodyPr>
            <a:normAutofit/>
          </a:bodyPr>
          <a:lstStyle/>
          <a:p>
            <a:r>
              <a:rPr lang="en-US" sz="1900"/>
              <a:t>a) </a:t>
            </a:r>
            <a:r>
              <a:rPr lang="en-US" sz="1900" b="1" i="1"/>
              <a:t>Applicability of this section.</a:t>
            </a:r>
            <a:r>
              <a:rPr lang="en-US" sz="1900"/>
              <a:t> The interior noise level requirements apply to all trucks, truck-tractors, and buses.</a:t>
            </a:r>
          </a:p>
          <a:p>
            <a:r>
              <a:rPr lang="en-US" sz="1900"/>
              <a:t>(b) </a:t>
            </a:r>
            <a:r>
              <a:rPr lang="en-US" sz="1900" b="1" i="1"/>
              <a:t>General rule.</a:t>
            </a:r>
            <a:r>
              <a:rPr lang="en-US" sz="1900"/>
              <a:t> The interior sound level at the driver's seating position of a motor vehicle must not exceed 90 dB(A) when measured in accordance with </a:t>
            </a:r>
            <a:r>
              <a:rPr lang="en-US" sz="1900">
                <a:hlinkClick r:id="rId2"/>
              </a:rPr>
              <a:t>paragraph (c)</a:t>
            </a:r>
            <a:r>
              <a:rPr lang="en-US" sz="1900"/>
              <a:t> of this section.</a:t>
            </a:r>
          </a:p>
          <a:p>
            <a:endParaRPr lang="en-US" sz="1900"/>
          </a:p>
        </p:txBody>
      </p:sp>
      <p:pic>
        <p:nvPicPr>
          <p:cNvPr id="8" name="Picture 7">
            <a:extLst>
              <a:ext uri="{FF2B5EF4-FFF2-40B4-BE49-F238E27FC236}">
                <a16:creationId xmlns:a16="http://schemas.microsoft.com/office/drawing/2014/main" id="{1A2D9F55-2D56-B82D-035F-058A85464484}"/>
              </a:ext>
            </a:extLst>
          </p:cNvPr>
          <p:cNvPicPr>
            <a:picLocks noChangeAspect="1"/>
          </p:cNvPicPr>
          <p:nvPr/>
        </p:nvPicPr>
        <p:blipFill>
          <a:blip r:embed="rId3"/>
          <a:stretch>
            <a:fillRect/>
          </a:stretch>
        </p:blipFill>
        <p:spPr>
          <a:xfrm>
            <a:off x="5897880" y="909258"/>
            <a:ext cx="3010662" cy="2269818"/>
          </a:xfrm>
          <a:prstGeom prst="rect">
            <a:avLst/>
          </a:prstGeom>
        </p:spPr>
      </p:pic>
      <p:pic>
        <p:nvPicPr>
          <p:cNvPr id="6" name="Picture 5">
            <a:extLst>
              <a:ext uri="{FF2B5EF4-FFF2-40B4-BE49-F238E27FC236}">
                <a16:creationId xmlns:a16="http://schemas.microsoft.com/office/drawing/2014/main" id="{AFE8C8EE-317A-FD12-2458-0C7C2CF6B7BB}"/>
              </a:ext>
            </a:extLst>
          </p:cNvPr>
          <p:cNvPicPr>
            <a:picLocks noChangeAspect="1"/>
          </p:cNvPicPr>
          <p:nvPr/>
        </p:nvPicPr>
        <p:blipFill>
          <a:blip r:embed="rId4"/>
          <a:stretch>
            <a:fillRect/>
          </a:stretch>
        </p:blipFill>
        <p:spPr>
          <a:xfrm>
            <a:off x="5897880" y="4309453"/>
            <a:ext cx="2996946" cy="1715751"/>
          </a:xfrm>
          <a:prstGeom prst="rect">
            <a:avLst/>
          </a:prstGeom>
        </p:spPr>
      </p:pic>
    </p:spTree>
    <p:extLst>
      <p:ext uri="{BB962C8B-B14F-4D97-AF65-F5344CB8AC3E}">
        <p14:creationId xmlns:p14="http://schemas.microsoft.com/office/powerpoint/2010/main" val="1746068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E89F1-931F-AC91-D705-E2010030BA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0565F1-9977-B891-6932-714763C144D8}"/>
              </a:ext>
            </a:extLst>
          </p:cNvPr>
          <p:cNvSpPr>
            <a:spLocks noGrp="1"/>
          </p:cNvSpPr>
          <p:nvPr>
            <p:ph type="title"/>
          </p:nvPr>
        </p:nvSpPr>
        <p:spPr>
          <a:xfrm>
            <a:off x="628650" y="365125"/>
            <a:ext cx="7886700" cy="1325563"/>
          </a:xfrm>
        </p:spPr>
        <p:txBody>
          <a:bodyPr>
            <a:normAutofit/>
          </a:bodyPr>
          <a:lstStyle/>
          <a:p>
            <a:r>
              <a:rPr lang="en-US" sz="4300" b="1" dirty="0"/>
              <a:t>§ 393.95 Emergency equipment on all power units.</a:t>
            </a:r>
          </a:p>
        </p:txBody>
      </p:sp>
      <p:sp>
        <p:nvSpPr>
          <p:cNvPr id="3" name="Content Placeholder 2">
            <a:extLst>
              <a:ext uri="{FF2B5EF4-FFF2-40B4-BE49-F238E27FC236}">
                <a16:creationId xmlns:a16="http://schemas.microsoft.com/office/drawing/2014/main" id="{F1D80A19-7AA0-7C23-44B8-A562080A8FD9}"/>
              </a:ext>
            </a:extLst>
          </p:cNvPr>
          <p:cNvSpPr>
            <a:spLocks noGrp="1"/>
          </p:cNvSpPr>
          <p:nvPr>
            <p:ph idx="1"/>
          </p:nvPr>
        </p:nvSpPr>
        <p:spPr>
          <a:xfrm>
            <a:off x="628650" y="1929384"/>
            <a:ext cx="7886700" cy="4251960"/>
          </a:xfrm>
        </p:spPr>
        <p:txBody>
          <a:bodyPr>
            <a:normAutofit/>
          </a:bodyPr>
          <a:lstStyle/>
          <a:p>
            <a:r>
              <a:rPr lang="en-US" sz="1900" dirty="0"/>
              <a:t>(ii) A power unit that is not used to transport hazardous materials must be equipped with either:</a:t>
            </a:r>
          </a:p>
          <a:p>
            <a:r>
              <a:rPr lang="en-US" sz="1900" dirty="0"/>
              <a:t>(A) A fire extinguisher having an Underwriters' Laboratories rating of 5 B:C or more; or</a:t>
            </a:r>
          </a:p>
          <a:p>
            <a:r>
              <a:rPr lang="en-US" sz="1900" dirty="0"/>
              <a:t>(B) Two fire extinguishers, each of which has an Underwriters' Laboratories rating of 4 B:C or more.</a:t>
            </a:r>
          </a:p>
          <a:p>
            <a:r>
              <a:rPr lang="en-US" sz="1900" dirty="0"/>
              <a:t>(4) </a:t>
            </a:r>
            <a:r>
              <a:rPr lang="en-US" sz="1900" b="1" i="1" dirty="0"/>
              <a:t>Condition, location, and mounting.</a:t>
            </a:r>
            <a:r>
              <a:rPr lang="en-US" sz="1900" dirty="0"/>
              <a:t> The fire extinguisher(s) must be filled and located so that it is readily accessible for use. The extinguisher(s) must be securely mounted to prevent sliding, rolling, or vertical movement relative to the motor vehicle.</a:t>
            </a:r>
            <a:br>
              <a:rPr lang="en-US" sz="1900" dirty="0"/>
            </a:br>
            <a:endParaRPr lang="en-US" sz="1900" dirty="0"/>
          </a:p>
        </p:txBody>
      </p:sp>
    </p:spTree>
    <p:extLst>
      <p:ext uri="{BB962C8B-B14F-4D97-AF65-F5344CB8AC3E}">
        <p14:creationId xmlns:p14="http://schemas.microsoft.com/office/powerpoint/2010/main" val="34177772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8D3A3-3B23-065D-26D0-384BE3DD86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56F44F-B48C-1F8E-214A-DA54B6890A87}"/>
              </a:ext>
            </a:extLst>
          </p:cNvPr>
          <p:cNvSpPr>
            <a:spLocks noGrp="1"/>
          </p:cNvSpPr>
          <p:nvPr>
            <p:ph type="title"/>
          </p:nvPr>
        </p:nvSpPr>
        <p:spPr>
          <a:xfrm>
            <a:off x="628650" y="365125"/>
            <a:ext cx="7886700" cy="1325563"/>
          </a:xfrm>
        </p:spPr>
        <p:txBody>
          <a:bodyPr>
            <a:normAutofit/>
          </a:bodyPr>
          <a:lstStyle/>
          <a:p>
            <a:r>
              <a:rPr lang="en-US" sz="4300" b="1" dirty="0"/>
              <a:t>§ 393.95 Emergency equipment on all power units.</a:t>
            </a:r>
            <a:endParaRPr lang="en-US" sz="4300" dirty="0"/>
          </a:p>
        </p:txBody>
      </p:sp>
      <p:sp>
        <p:nvSpPr>
          <p:cNvPr id="3" name="Content Placeholder 2">
            <a:extLst>
              <a:ext uri="{FF2B5EF4-FFF2-40B4-BE49-F238E27FC236}">
                <a16:creationId xmlns:a16="http://schemas.microsoft.com/office/drawing/2014/main" id="{0AAB80A6-D455-BB0A-A416-CFD5FA92EBC5}"/>
              </a:ext>
            </a:extLst>
          </p:cNvPr>
          <p:cNvSpPr>
            <a:spLocks noGrp="1"/>
          </p:cNvSpPr>
          <p:nvPr>
            <p:ph idx="1"/>
          </p:nvPr>
        </p:nvSpPr>
        <p:spPr>
          <a:xfrm>
            <a:off x="628650" y="1929384"/>
            <a:ext cx="7886700" cy="4251960"/>
          </a:xfrm>
        </p:spPr>
        <p:txBody>
          <a:bodyPr>
            <a:normAutofit/>
          </a:bodyPr>
          <a:lstStyle/>
          <a:p>
            <a:r>
              <a:rPr lang="en-US" sz="1900"/>
              <a:t>(f) </a:t>
            </a:r>
            <a:r>
              <a:rPr lang="en-US" sz="1900" b="1" i="1"/>
              <a:t>Warning devices for stopped vehicles.</a:t>
            </a:r>
            <a:r>
              <a:rPr lang="en-US" sz="1900"/>
              <a:t> Except as provided in </a:t>
            </a:r>
            <a:r>
              <a:rPr lang="en-US" sz="1900">
                <a:hlinkClick r:id="rId2"/>
              </a:rPr>
              <a:t>paragraph (g)</a:t>
            </a:r>
            <a:r>
              <a:rPr lang="en-US" sz="1900"/>
              <a:t> of this section, one of the following options must be used:</a:t>
            </a:r>
          </a:p>
          <a:p>
            <a:r>
              <a:rPr lang="en-US" sz="1900"/>
              <a:t>(1) Three bidirectional emergency reflective triangles that conform to the requirements of Federal Motor Vehicle Safety Standard No. 125, </a:t>
            </a:r>
            <a:r>
              <a:rPr lang="en-US" sz="1900">
                <a:hlinkClick r:id="rId3"/>
              </a:rPr>
              <a:t>§ 571.125 of this title</a:t>
            </a:r>
            <a:r>
              <a:rPr lang="en-US" sz="1900"/>
              <a:t>; or</a:t>
            </a:r>
          </a:p>
          <a:p>
            <a:r>
              <a:rPr lang="en-US" sz="1900"/>
              <a:t>(2) At least 6 fusees. The vehicle must have as many additional fusees as are necessary to satisfy the requirements of </a:t>
            </a:r>
            <a:r>
              <a:rPr lang="en-US" sz="1900">
                <a:hlinkClick r:id="rId4"/>
              </a:rPr>
              <a:t>§ 392.22 of this chapter</a:t>
            </a:r>
            <a:r>
              <a:rPr lang="en-US" sz="1900"/>
              <a:t>.</a:t>
            </a:r>
          </a:p>
          <a:p>
            <a:r>
              <a:rPr lang="en-US" sz="1900"/>
              <a:t>(3) Other warning devices may be used in addition to, but not in lieu of, the required warning devices, provided those warning devices do not decrease the effectiveness of the required warning devices.</a:t>
            </a:r>
          </a:p>
          <a:p>
            <a:endParaRPr lang="en-US" sz="1900"/>
          </a:p>
        </p:txBody>
      </p:sp>
    </p:spTree>
    <p:extLst>
      <p:ext uri="{BB962C8B-B14F-4D97-AF65-F5344CB8AC3E}">
        <p14:creationId xmlns:p14="http://schemas.microsoft.com/office/powerpoint/2010/main" val="40941499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1C209-ADB3-9510-0DAF-01F42D3CFC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763564-984F-E21D-0AAD-59A0B560D7C7}"/>
              </a:ext>
            </a:extLst>
          </p:cNvPr>
          <p:cNvSpPr>
            <a:spLocks noGrp="1"/>
          </p:cNvSpPr>
          <p:nvPr>
            <p:ph type="title"/>
          </p:nvPr>
        </p:nvSpPr>
        <p:spPr>
          <a:xfrm>
            <a:off x="628650" y="365125"/>
            <a:ext cx="7886700" cy="1325563"/>
          </a:xfrm>
        </p:spPr>
        <p:txBody>
          <a:bodyPr>
            <a:normAutofit/>
          </a:bodyPr>
          <a:lstStyle/>
          <a:p>
            <a:r>
              <a:rPr lang="en-US" sz="4000" b="1"/>
              <a:t>§ 393.104 Standards for cargo securement devices and systems.</a:t>
            </a:r>
          </a:p>
        </p:txBody>
      </p:sp>
      <p:sp>
        <p:nvSpPr>
          <p:cNvPr id="3" name="Content Placeholder 2">
            <a:extLst>
              <a:ext uri="{FF2B5EF4-FFF2-40B4-BE49-F238E27FC236}">
                <a16:creationId xmlns:a16="http://schemas.microsoft.com/office/drawing/2014/main" id="{E8372B99-374D-5E18-02B2-9BD2A317931E}"/>
              </a:ext>
            </a:extLst>
          </p:cNvPr>
          <p:cNvSpPr>
            <a:spLocks noGrp="1"/>
          </p:cNvSpPr>
          <p:nvPr>
            <p:ph idx="1"/>
          </p:nvPr>
        </p:nvSpPr>
        <p:spPr>
          <a:xfrm>
            <a:off x="628650" y="1929384"/>
            <a:ext cx="7886700" cy="4251960"/>
          </a:xfrm>
        </p:spPr>
        <p:txBody>
          <a:bodyPr>
            <a:normAutofit/>
          </a:bodyPr>
          <a:lstStyle/>
          <a:p>
            <a:r>
              <a:rPr lang="en-US" sz="1900" dirty="0"/>
              <a:t>(f) </a:t>
            </a:r>
            <a:r>
              <a:rPr lang="en-US" sz="1900" b="1" i="1" dirty="0"/>
              <a:t>Use of tiedowns.</a:t>
            </a:r>
            <a:r>
              <a:rPr lang="en-US" sz="1900" dirty="0"/>
              <a:t> </a:t>
            </a:r>
          </a:p>
          <a:p>
            <a:r>
              <a:rPr lang="en-US" sz="1900" dirty="0"/>
              <a:t>(1) Tiedowns and securing devices must not contain knots.</a:t>
            </a:r>
          </a:p>
          <a:p>
            <a:r>
              <a:rPr lang="en-US" sz="1900" dirty="0"/>
              <a:t>(2) If a tiedown is repaired, it must be repaired in accordance with the applicable standards in </a:t>
            </a:r>
            <a:r>
              <a:rPr lang="en-US" sz="1900" dirty="0">
                <a:hlinkClick r:id="rId2"/>
              </a:rPr>
              <a:t>paragraph (e)</a:t>
            </a:r>
            <a:r>
              <a:rPr lang="en-US" sz="1900" dirty="0"/>
              <a:t> of this section, or the manufacturer's instructions.</a:t>
            </a:r>
          </a:p>
          <a:p>
            <a:r>
              <a:rPr lang="en-US" sz="1900" dirty="0"/>
              <a:t>(3) Each tiedown must be attached and secured in a manner that prevents it from becoming loose, unfastening, opening or releasing while the vehicle is in transit.</a:t>
            </a:r>
          </a:p>
          <a:p>
            <a:r>
              <a:rPr lang="en-US" sz="1900" dirty="0"/>
              <a:t>(4) Edge protection must be used whenever a tiedown would be subject to abrasion or cutting at the point where it touches an article of cargo. The edge protection must resist abrasion, cutting and crushing.</a:t>
            </a:r>
          </a:p>
          <a:p>
            <a:endParaRPr lang="en-US" sz="1900" dirty="0"/>
          </a:p>
        </p:txBody>
      </p:sp>
    </p:spTree>
    <p:extLst>
      <p:ext uri="{BB962C8B-B14F-4D97-AF65-F5344CB8AC3E}">
        <p14:creationId xmlns:p14="http://schemas.microsoft.com/office/powerpoint/2010/main" val="36287991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0DD0D-CF57-AB57-8113-AF5225945E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A92429-911C-2893-32E1-2DD11C677771}"/>
              </a:ext>
            </a:extLst>
          </p:cNvPr>
          <p:cNvSpPr>
            <a:spLocks noGrp="1"/>
          </p:cNvSpPr>
          <p:nvPr>
            <p:ph type="title"/>
          </p:nvPr>
        </p:nvSpPr>
        <p:spPr>
          <a:xfrm>
            <a:off x="628650" y="365125"/>
            <a:ext cx="7886700" cy="1325563"/>
          </a:xfrm>
        </p:spPr>
        <p:txBody>
          <a:bodyPr>
            <a:normAutofit/>
          </a:bodyPr>
          <a:lstStyle/>
          <a:p>
            <a:r>
              <a:rPr lang="en-US" sz="2900" b="1" dirty="0"/>
              <a:t>§ 393.110 Additional requirements for determining the minimum number of tiedowns.</a:t>
            </a:r>
          </a:p>
        </p:txBody>
      </p:sp>
      <p:sp>
        <p:nvSpPr>
          <p:cNvPr id="3" name="Content Placeholder 2">
            <a:extLst>
              <a:ext uri="{FF2B5EF4-FFF2-40B4-BE49-F238E27FC236}">
                <a16:creationId xmlns:a16="http://schemas.microsoft.com/office/drawing/2014/main" id="{D17B7D07-7C23-8851-35EF-3ACB884F07CE}"/>
              </a:ext>
            </a:extLst>
          </p:cNvPr>
          <p:cNvSpPr>
            <a:spLocks noGrp="1"/>
          </p:cNvSpPr>
          <p:nvPr>
            <p:ph idx="1"/>
          </p:nvPr>
        </p:nvSpPr>
        <p:spPr>
          <a:xfrm>
            <a:off x="628650" y="1929384"/>
            <a:ext cx="7886700" cy="4251960"/>
          </a:xfrm>
        </p:spPr>
        <p:txBody>
          <a:bodyPr>
            <a:normAutofit/>
          </a:bodyPr>
          <a:lstStyle/>
          <a:p>
            <a:r>
              <a:rPr lang="en-US" sz="1500" dirty="0"/>
              <a:t>(a) When tiedowns are used as part of a cargo securement system, the minimum number of tiedowns required to secure an article or group of articles against movement depends on the length of the article(s) being secured, and the requirements of </a:t>
            </a:r>
            <a:r>
              <a:rPr lang="en-US" sz="1500" dirty="0">
                <a:hlinkClick r:id="rId2"/>
              </a:rPr>
              <a:t>paragraphs (b)</a:t>
            </a:r>
            <a:r>
              <a:rPr lang="en-US" sz="1500" dirty="0"/>
              <a:t> and </a:t>
            </a:r>
            <a:r>
              <a:rPr lang="en-US" sz="1500" dirty="0">
                <a:hlinkClick r:id="rId3"/>
              </a:rPr>
              <a:t>(c)</a:t>
            </a:r>
            <a:r>
              <a:rPr lang="en-US" sz="1500" dirty="0"/>
              <a:t> of this section. These requirements are in addition to the rules under </a:t>
            </a:r>
            <a:r>
              <a:rPr lang="en-US" sz="1500" dirty="0">
                <a:hlinkClick r:id="rId4"/>
              </a:rPr>
              <a:t>§ 393.106</a:t>
            </a:r>
            <a:r>
              <a:rPr lang="en-US" sz="1500" dirty="0"/>
              <a:t>.</a:t>
            </a:r>
          </a:p>
          <a:p>
            <a:r>
              <a:rPr lang="en-US" sz="1500" dirty="0"/>
              <a:t>(b) When an article is not blocked or positioned to prevent movement in the forward direction by a </a:t>
            </a:r>
            <a:r>
              <a:rPr lang="en-US" sz="1500" dirty="0" err="1"/>
              <a:t>headerboard</a:t>
            </a:r>
            <a:r>
              <a:rPr lang="en-US" sz="1500" dirty="0"/>
              <a:t>, bulkhead, other cargo that is positioned to prevent movement, or other appropriate blocking devices, it must be secured by at least:</a:t>
            </a:r>
          </a:p>
          <a:p>
            <a:r>
              <a:rPr lang="en-US" sz="1500" dirty="0"/>
              <a:t>(1) One tiedown for articles 5 feet (1.52 meters) or less in length, and 1,100 pounds (500 kg) or less in weight;</a:t>
            </a:r>
          </a:p>
          <a:p>
            <a:r>
              <a:rPr lang="en-US" sz="1500" dirty="0"/>
              <a:t>(2) Two tiedowns if the article is:</a:t>
            </a:r>
          </a:p>
          <a:p>
            <a:r>
              <a:rPr lang="en-US" sz="1500" dirty="0"/>
              <a:t>(</a:t>
            </a:r>
            <a:r>
              <a:rPr lang="en-US" sz="1500" dirty="0" err="1"/>
              <a:t>i</a:t>
            </a:r>
            <a:r>
              <a:rPr lang="en-US" sz="1500" dirty="0"/>
              <a:t>) 5 feet (1.52 meters) or less in length and more than 1,100 pounds (500 kg) in weight; or</a:t>
            </a:r>
          </a:p>
          <a:p>
            <a:r>
              <a:rPr lang="en-US" sz="1500" dirty="0"/>
              <a:t>(ii) Longer than 5 feet (1.52 meters) but less than or equal to 10 feet (3.04 meters) in length, irrespective of the weight.</a:t>
            </a:r>
          </a:p>
          <a:p>
            <a:r>
              <a:rPr lang="en-US" sz="1500" dirty="0"/>
              <a:t>(3) Two tiedowns if the article is longer than 10 feet (3.04 meters), and one additional tiedown for every 10 feet (3.04 meters) of article length, or fraction thereof, beyond the first 10 feet (3.04 meters) of length.</a:t>
            </a:r>
          </a:p>
          <a:p>
            <a:endParaRPr lang="en-US" sz="1500" dirty="0"/>
          </a:p>
        </p:txBody>
      </p:sp>
      <p:pic>
        <p:nvPicPr>
          <p:cNvPr id="5" name="Picture 4">
            <a:extLst>
              <a:ext uri="{FF2B5EF4-FFF2-40B4-BE49-F238E27FC236}">
                <a16:creationId xmlns:a16="http://schemas.microsoft.com/office/drawing/2014/main" id="{231730C2-4D96-7C35-64A3-147B5EBD0B99}"/>
              </a:ext>
            </a:extLst>
          </p:cNvPr>
          <p:cNvPicPr>
            <a:picLocks noChangeAspect="1"/>
          </p:cNvPicPr>
          <p:nvPr/>
        </p:nvPicPr>
        <p:blipFill>
          <a:blip r:embed="rId5"/>
          <a:stretch>
            <a:fillRect/>
          </a:stretch>
        </p:blipFill>
        <p:spPr>
          <a:xfrm>
            <a:off x="1476875" y="1515477"/>
            <a:ext cx="6460569" cy="4500311"/>
          </a:xfrm>
          <a:prstGeom prst="rect">
            <a:avLst/>
          </a:prstGeom>
        </p:spPr>
      </p:pic>
    </p:spTree>
    <p:extLst>
      <p:ext uri="{BB962C8B-B14F-4D97-AF65-F5344CB8AC3E}">
        <p14:creationId xmlns:p14="http://schemas.microsoft.com/office/powerpoint/2010/main" val="3441878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ppt_w</p:attrName>
                                        </p:attrNameLst>
                                      </p:cBhvr>
                                      <p:tavLst>
                                        <p:tav tm="0">
                                          <p:val>
                                            <p:fltVal val="0"/>
                                          </p:val>
                                        </p:tav>
                                        <p:tav tm="100000">
                                          <p:val>
                                            <p:strVal val="#ppt_w"/>
                                          </p:val>
                                        </p:tav>
                                      </p:tavLst>
                                    </p:anim>
                                    <p:anim calcmode="lin" valueType="num">
                                      <p:cBhvr>
                                        <p:cTn id="36" dur="1000" fill="hold"/>
                                        <p:tgtEl>
                                          <p:spTgt spid="5"/>
                                        </p:tgtEl>
                                        <p:attrNameLst>
                                          <p:attrName>ppt_h</p:attrName>
                                        </p:attrNameLst>
                                      </p:cBhvr>
                                      <p:tavLst>
                                        <p:tav tm="0">
                                          <p:val>
                                            <p:fltVal val="0"/>
                                          </p:val>
                                        </p:tav>
                                        <p:tav tm="100000">
                                          <p:val>
                                            <p:strVal val="#ppt_h"/>
                                          </p:val>
                                        </p:tav>
                                      </p:tavLst>
                                    </p:anim>
                                    <p:anim calcmode="lin" valueType="num">
                                      <p:cBhvr>
                                        <p:cTn id="37" dur="1000" fill="hold"/>
                                        <p:tgtEl>
                                          <p:spTgt spid="5"/>
                                        </p:tgtEl>
                                        <p:attrNameLst>
                                          <p:attrName>style.rotation</p:attrName>
                                        </p:attrNameLst>
                                      </p:cBhvr>
                                      <p:tavLst>
                                        <p:tav tm="0">
                                          <p:val>
                                            <p:fltVal val="90"/>
                                          </p:val>
                                        </p:tav>
                                        <p:tav tm="100000">
                                          <p:val>
                                            <p:fltVal val="0"/>
                                          </p:val>
                                        </p:tav>
                                      </p:tavLst>
                                    </p:anim>
                                    <p:animEffect transition="in" filter="fade">
                                      <p:cBhvr>
                                        <p:cTn id="3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1F318-89E3-ED05-E949-AEF01895C3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5B1088-230E-0913-F5F5-BD31923CF193}"/>
              </a:ext>
            </a:extLst>
          </p:cNvPr>
          <p:cNvSpPr>
            <a:spLocks noGrp="1"/>
          </p:cNvSpPr>
          <p:nvPr>
            <p:ph type="title"/>
          </p:nvPr>
        </p:nvSpPr>
        <p:spPr>
          <a:xfrm>
            <a:off x="628650" y="365125"/>
            <a:ext cx="7886700" cy="1325563"/>
          </a:xfrm>
        </p:spPr>
        <p:txBody>
          <a:bodyPr>
            <a:normAutofit/>
          </a:bodyPr>
          <a:lstStyle/>
          <a:p>
            <a:r>
              <a:rPr lang="en-US" sz="4700" b="1"/>
              <a:t>Special Provisions</a:t>
            </a:r>
          </a:p>
        </p:txBody>
      </p:sp>
      <p:sp>
        <p:nvSpPr>
          <p:cNvPr id="3" name="Content Placeholder 2">
            <a:extLst>
              <a:ext uri="{FF2B5EF4-FFF2-40B4-BE49-F238E27FC236}">
                <a16:creationId xmlns:a16="http://schemas.microsoft.com/office/drawing/2014/main" id="{9E1FE86A-6B44-3419-D7F4-5F2F9B35CFC0}"/>
              </a:ext>
            </a:extLst>
          </p:cNvPr>
          <p:cNvSpPr>
            <a:spLocks noGrp="1"/>
          </p:cNvSpPr>
          <p:nvPr>
            <p:ph idx="1"/>
          </p:nvPr>
        </p:nvSpPr>
        <p:spPr>
          <a:xfrm>
            <a:off x="628650" y="1929384"/>
            <a:ext cx="7886700" cy="4251960"/>
          </a:xfrm>
        </p:spPr>
        <p:txBody>
          <a:bodyPr>
            <a:normAutofit/>
          </a:bodyPr>
          <a:lstStyle/>
          <a:p>
            <a:r>
              <a:rPr lang="en-US" sz="1900" dirty="0"/>
              <a:t>§ 393.118 Specific securement requirements for dressed lumber and similar building products.</a:t>
            </a:r>
            <a:br>
              <a:rPr lang="en-US" sz="1900" dirty="0"/>
            </a:br>
            <a:endParaRPr lang="en-US" sz="1900" dirty="0"/>
          </a:p>
          <a:p>
            <a:r>
              <a:rPr lang="en-US" sz="1900" dirty="0"/>
              <a:t>§ 393.120 Specific securement requirements for metal coils.</a:t>
            </a:r>
            <a:br>
              <a:rPr lang="en-US" sz="1900" dirty="0"/>
            </a:br>
            <a:endParaRPr lang="en-US" sz="1900" dirty="0"/>
          </a:p>
          <a:p>
            <a:r>
              <a:rPr lang="en-US" sz="1900" dirty="0"/>
              <a:t>§ 393.124 Specific securement requirements for concrete pipe.</a:t>
            </a:r>
            <a:br>
              <a:rPr lang="en-US" sz="1900" dirty="0"/>
            </a:br>
            <a:endParaRPr lang="en-US" sz="1900" dirty="0"/>
          </a:p>
          <a:p>
            <a:r>
              <a:rPr lang="en-US" sz="1900" dirty="0"/>
              <a:t>§ 393.130 Specific securement requirements for heavy vehicles, equipment, and machinery.</a:t>
            </a:r>
            <a:br>
              <a:rPr lang="en-US" sz="1900" dirty="0"/>
            </a:br>
            <a:endParaRPr lang="en-US" sz="1900" dirty="0"/>
          </a:p>
          <a:p>
            <a:br>
              <a:rPr lang="en-US" sz="1900" dirty="0"/>
            </a:br>
            <a:br>
              <a:rPr lang="en-US" sz="1900" dirty="0"/>
            </a:br>
            <a:endParaRPr lang="en-US" sz="1900" dirty="0"/>
          </a:p>
        </p:txBody>
      </p:sp>
    </p:spTree>
    <p:extLst>
      <p:ext uri="{BB962C8B-B14F-4D97-AF65-F5344CB8AC3E}">
        <p14:creationId xmlns:p14="http://schemas.microsoft.com/office/powerpoint/2010/main" val="26951954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11E262-2FEF-9B8B-D797-42752529596E}"/>
            </a:ext>
          </a:extLst>
        </p:cNvPr>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 name="Freeform: Shape 4">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818" y="0"/>
            <a:ext cx="7472363"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 name="Freeform: Shape 5">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0"/>
            <a:ext cx="7461504"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A65F3AC-5D81-6EAD-7AA9-43359D1F6744}"/>
              </a:ext>
            </a:extLst>
          </p:cNvPr>
          <p:cNvSpPr>
            <a:spLocks noGrp="1"/>
          </p:cNvSpPr>
          <p:nvPr>
            <p:ph type="title"/>
          </p:nvPr>
        </p:nvSpPr>
        <p:spPr>
          <a:xfrm>
            <a:off x="1143002" y="1999615"/>
            <a:ext cx="6858000" cy="2764028"/>
          </a:xfrm>
        </p:spPr>
        <p:txBody>
          <a:bodyPr vert="horz" lIns="91440" tIns="45720" rIns="91440" bIns="45720" rtlCol="0" anchor="ctr">
            <a:normAutofit/>
          </a:bodyPr>
          <a:lstStyle/>
          <a:p>
            <a:pPr algn="ctr" defTabSz="914400"/>
            <a:r>
              <a:rPr lang="en-US" sz="6300" b="1" kern="1200">
                <a:solidFill>
                  <a:schemeClr val="tx1"/>
                </a:solidFill>
                <a:latin typeface="+mj-lt"/>
                <a:ea typeface="+mj-ea"/>
                <a:cs typeface="+mj-cs"/>
              </a:rPr>
              <a:t>Part 395 – Hours of Service</a:t>
            </a:r>
          </a:p>
        </p:txBody>
      </p:sp>
      <p:sp>
        <p:nvSpPr>
          <p:cNvPr id="8" name="Rectangle 7">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0" y="5524786"/>
            <a:ext cx="356616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005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3CBD9-10FC-3E5C-28D7-663B5BD992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37F42F-6026-F1A5-36DE-2F63EB8F3969}"/>
              </a:ext>
            </a:extLst>
          </p:cNvPr>
          <p:cNvSpPr>
            <a:spLocks noGrp="1"/>
          </p:cNvSpPr>
          <p:nvPr>
            <p:ph type="title"/>
          </p:nvPr>
        </p:nvSpPr>
        <p:spPr/>
        <p:txBody>
          <a:bodyPr/>
          <a:lstStyle/>
          <a:p>
            <a:pPr algn="ctr"/>
            <a:r>
              <a:rPr lang="en-US" dirty="0"/>
              <a:t>Utility Service Vehicle - definition</a:t>
            </a:r>
          </a:p>
        </p:txBody>
      </p:sp>
      <p:pic>
        <p:nvPicPr>
          <p:cNvPr id="5" name="Content Placeholder 4">
            <a:extLst>
              <a:ext uri="{FF2B5EF4-FFF2-40B4-BE49-F238E27FC236}">
                <a16:creationId xmlns:a16="http://schemas.microsoft.com/office/drawing/2014/main" id="{311F846C-D778-4861-F983-535CC2155B50}"/>
              </a:ext>
            </a:extLst>
          </p:cNvPr>
          <p:cNvPicPr>
            <a:picLocks noGrp="1" noChangeAspect="1"/>
          </p:cNvPicPr>
          <p:nvPr>
            <p:ph idx="1"/>
          </p:nvPr>
        </p:nvPicPr>
        <p:blipFill>
          <a:blip r:embed="rId2"/>
          <a:stretch>
            <a:fillRect/>
          </a:stretch>
        </p:blipFill>
        <p:spPr>
          <a:xfrm>
            <a:off x="628650" y="1577480"/>
            <a:ext cx="7886700" cy="3243415"/>
          </a:xfrm>
          <a:prstGeom prst="rect">
            <a:avLst/>
          </a:prstGeom>
        </p:spPr>
      </p:pic>
    </p:spTree>
    <p:extLst>
      <p:ext uri="{BB962C8B-B14F-4D97-AF65-F5344CB8AC3E}">
        <p14:creationId xmlns:p14="http://schemas.microsoft.com/office/powerpoint/2010/main" val="26757419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625AC9-BBC4-62E0-8CEA-937807E6187A}"/>
            </a:ext>
          </a:extLst>
        </p:cNvPr>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 name="Freeform: Shape 4">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818" y="0"/>
            <a:ext cx="7472363"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 name="Freeform: Shape 5">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0"/>
            <a:ext cx="7461504"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23369F1-C3CD-212B-E709-6D4D0C33E1CF}"/>
              </a:ext>
            </a:extLst>
          </p:cNvPr>
          <p:cNvSpPr>
            <a:spLocks noGrp="1"/>
          </p:cNvSpPr>
          <p:nvPr>
            <p:ph type="title"/>
          </p:nvPr>
        </p:nvSpPr>
        <p:spPr>
          <a:xfrm>
            <a:off x="1143002" y="1999615"/>
            <a:ext cx="6858000" cy="2764028"/>
          </a:xfrm>
        </p:spPr>
        <p:txBody>
          <a:bodyPr vert="horz" lIns="91440" tIns="45720" rIns="91440" bIns="45720" rtlCol="0" anchor="ctr">
            <a:normAutofit/>
          </a:bodyPr>
          <a:lstStyle/>
          <a:p>
            <a:pPr algn="ctr" defTabSz="914400"/>
            <a:r>
              <a:rPr lang="en-US" sz="6300" b="1" kern="1200">
                <a:solidFill>
                  <a:schemeClr val="tx1"/>
                </a:solidFill>
                <a:latin typeface="+mj-lt"/>
                <a:ea typeface="+mj-ea"/>
                <a:cs typeface="+mj-cs"/>
              </a:rPr>
              <a:t>Part 396 – Inspections</a:t>
            </a:r>
          </a:p>
        </p:txBody>
      </p:sp>
      <p:sp>
        <p:nvSpPr>
          <p:cNvPr id="8" name="Rectangle 7">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0" y="5524786"/>
            <a:ext cx="356616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648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6" name="Group 15">
            <a:extLst>
              <a:ext uri="{FF2B5EF4-FFF2-40B4-BE49-F238E27FC236}">
                <a16:creationId xmlns:a16="http://schemas.microsoft.com/office/drawing/2014/main" id="{05314994-6337-4875-8CF5-652CAFE834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9143998" cy="4267200"/>
            <a:chOff x="7467600" y="0"/>
            <a:chExt cx="4724400" cy="6858000"/>
          </a:xfrm>
        </p:grpSpPr>
        <p:sp>
          <p:nvSpPr>
            <p:cNvPr id="12" name="Rectangle 11">
              <a:extLst>
                <a:ext uri="{FF2B5EF4-FFF2-40B4-BE49-F238E27FC236}">
                  <a16:creationId xmlns:a16="http://schemas.microsoft.com/office/drawing/2014/main" id="{B3A2D4D6-D501-439A-9FC6-397879C46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D20BAA-1998-4EBB-AD61-13A92072E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5" name="Freeform: Shape 14">
            <a:extLst>
              <a:ext uri="{FF2B5EF4-FFF2-40B4-BE49-F238E27FC236}">
                <a16:creationId xmlns:a16="http://schemas.microsoft.com/office/drawing/2014/main" id="{7449A6C7-D15F-4AA5-BFA5-71A404B47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7" name="Rectangle 16">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00" y="457201"/>
            <a:ext cx="8458200" cy="5943598"/>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E853BACD-B779-AD26-997A-E7F6A3FB37B2}"/>
              </a:ext>
            </a:extLst>
          </p:cNvPr>
          <p:cNvSpPr>
            <a:spLocks noGrp="1"/>
          </p:cNvSpPr>
          <p:nvPr>
            <p:ph type="title"/>
          </p:nvPr>
        </p:nvSpPr>
        <p:spPr>
          <a:xfrm>
            <a:off x="857250" y="990599"/>
            <a:ext cx="7429500" cy="685800"/>
          </a:xfrm>
        </p:spPr>
        <p:txBody>
          <a:bodyPr anchor="t">
            <a:normAutofit/>
          </a:bodyPr>
          <a:lstStyle/>
          <a:p>
            <a:r>
              <a:rPr lang="en-US" sz="3500"/>
              <a:t>Types of Inspections</a:t>
            </a:r>
          </a:p>
        </p:txBody>
      </p:sp>
      <p:graphicFrame>
        <p:nvGraphicFramePr>
          <p:cNvPr id="18" name="Content Placeholder 2">
            <a:extLst>
              <a:ext uri="{FF2B5EF4-FFF2-40B4-BE49-F238E27FC236}">
                <a16:creationId xmlns:a16="http://schemas.microsoft.com/office/drawing/2014/main" id="{2623D831-E175-706C-6C80-049A9DD1ADBF}"/>
              </a:ext>
            </a:extLst>
          </p:cNvPr>
          <p:cNvGraphicFramePr>
            <a:graphicFrameLocks noGrp="1"/>
          </p:cNvGraphicFramePr>
          <p:nvPr>
            <p:ph idx="1"/>
            <p:extLst>
              <p:ext uri="{D42A27DB-BD31-4B8C-83A1-F6EECF244321}">
                <p14:modId xmlns:p14="http://schemas.microsoft.com/office/powerpoint/2010/main" val="1652316110"/>
              </p:ext>
            </p:extLst>
          </p:nvPr>
        </p:nvGraphicFramePr>
        <p:xfrm>
          <a:off x="514350" y="2137228"/>
          <a:ext cx="8115300" cy="3733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60729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93898FF-D987-4B0E-BFB4-85F5EB356D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B84055-029C-4E86-8844-D05D96C024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8A2842C0-6210-4FDB-B1FF-C14C927377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1714" cy="6862380"/>
          </a:xfrm>
          <a:prstGeom prst="rect">
            <a:avLst/>
          </a:prstGeom>
        </p:spPr>
      </p:pic>
      <p:sp>
        <p:nvSpPr>
          <p:cNvPr id="14" name="Rectangle 13">
            <a:extLst>
              <a:ext uri="{FF2B5EF4-FFF2-40B4-BE49-F238E27FC236}">
                <a16:creationId xmlns:a16="http://schemas.microsoft.com/office/drawing/2014/main" id="{799037F2-4CAF-446B-90DB-1480B247A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128589C-AF3D-49CF-BD92-C1D1D2F53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6883" y="1110000"/>
            <a:ext cx="7646805" cy="4629235"/>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EED6CBEA-DCB2-B871-9FB6-BCFB5BE672FC}"/>
              </a:ext>
            </a:extLst>
          </p:cNvPr>
          <p:cNvSpPr>
            <a:spLocks noGrp="1"/>
          </p:cNvSpPr>
          <p:nvPr>
            <p:ph type="title"/>
          </p:nvPr>
        </p:nvSpPr>
        <p:spPr>
          <a:xfrm>
            <a:off x="1493613" y="1600200"/>
            <a:ext cx="6151164" cy="2295748"/>
          </a:xfrm>
        </p:spPr>
        <p:txBody>
          <a:bodyPr vert="horz" lIns="91440" tIns="45720" rIns="91440" bIns="45720" rtlCol="0" anchor="b">
            <a:normAutofit/>
          </a:bodyPr>
          <a:lstStyle/>
          <a:p>
            <a:pPr algn="ctr" defTabSz="914400"/>
            <a:r>
              <a:rPr lang="en-US" sz="8000" kern="1200" dirty="0">
                <a:solidFill>
                  <a:schemeClr val="tx1"/>
                </a:solidFill>
                <a:latin typeface="+mj-lt"/>
                <a:ea typeface="+mj-ea"/>
                <a:cs typeface="+mj-cs"/>
              </a:rPr>
              <a:t>Pre-Trip TRIVIA</a:t>
            </a:r>
          </a:p>
        </p:txBody>
      </p:sp>
    </p:spTree>
    <p:extLst>
      <p:ext uri="{BB962C8B-B14F-4D97-AF65-F5344CB8AC3E}">
        <p14:creationId xmlns:p14="http://schemas.microsoft.com/office/powerpoint/2010/main" val="34180934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itle 3">
            <a:extLst>
              <a:ext uri="{FF2B5EF4-FFF2-40B4-BE49-F238E27FC236}">
                <a16:creationId xmlns:a16="http://schemas.microsoft.com/office/drawing/2014/main" id="{FED13E5A-5D24-9B2C-E205-8035E03A66D4}"/>
              </a:ext>
            </a:extLst>
          </p:cNvPr>
          <p:cNvSpPr>
            <a:spLocks noGrp="1"/>
          </p:cNvSpPr>
          <p:nvPr>
            <p:ph type="title"/>
          </p:nvPr>
        </p:nvSpPr>
        <p:spPr>
          <a:xfrm>
            <a:off x="480060" y="325369"/>
            <a:ext cx="3276451" cy="1956841"/>
          </a:xfrm>
        </p:spPr>
        <p:txBody>
          <a:bodyPr anchor="b">
            <a:noAutofit/>
          </a:bodyPr>
          <a:lstStyle/>
          <a:p>
            <a:r>
              <a:rPr lang="en-US" sz="3600" dirty="0"/>
              <a:t>What is the minimum tread depth for the FRONT tire?</a:t>
            </a:r>
          </a:p>
        </p:txBody>
      </p:sp>
      <p:sp>
        <p:nvSpPr>
          <p:cNvPr id="2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sX0" fmla="*/ 0 w 2606040"/>
              <a:gd name="csY0" fmla="*/ 0 h 18288"/>
              <a:gd name="csX1" fmla="*/ 625450 w 2606040"/>
              <a:gd name="csY1" fmla="*/ 0 h 18288"/>
              <a:gd name="csX2" fmla="*/ 1224839 w 2606040"/>
              <a:gd name="csY2" fmla="*/ 0 h 18288"/>
              <a:gd name="csX3" fmla="*/ 1824228 w 2606040"/>
              <a:gd name="csY3" fmla="*/ 0 h 18288"/>
              <a:gd name="csX4" fmla="*/ 2606040 w 2606040"/>
              <a:gd name="csY4" fmla="*/ 0 h 18288"/>
              <a:gd name="csX5" fmla="*/ 2606040 w 2606040"/>
              <a:gd name="csY5" fmla="*/ 18288 h 18288"/>
              <a:gd name="csX6" fmla="*/ 1902409 w 2606040"/>
              <a:gd name="csY6" fmla="*/ 18288 h 18288"/>
              <a:gd name="csX7" fmla="*/ 1276960 w 2606040"/>
              <a:gd name="csY7" fmla="*/ 18288 h 18288"/>
              <a:gd name="csX8" fmla="*/ 677570 w 2606040"/>
              <a:gd name="csY8" fmla="*/ 18288 h 18288"/>
              <a:gd name="csX9" fmla="*/ 0 w 2606040"/>
              <a:gd name="csY9" fmla="*/ 18288 h 18288"/>
              <a:gd name="csX10" fmla="*/ 0 w 260604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9">
            <a:extLst>
              <a:ext uri="{FF2B5EF4-FFF2-40B4-BE49-F238E27FC236}">
                <a16:creationId xmlns:a16="http://schemas.microsoft.com/office/drawing/2014/main" id="{0B14C261-4692-21F3-317F-4D0C3CA69874}"/>
              </a:ext>
            </a:extLst>
          </p:cNvPr>
          <p:cNvSpPr>
            <a:spLocks noGrp="1"/>
          </p:cNvSpPr>
          <p:nvPr>
            <p:ph idx="1"/>
          </p:nvPr>
        </p:nvSpPr>
        <p:spPr>
          <a:xfrm>
            <a:off x="480060" y="2872899"/>
            <a:ext cx="3182691" cy="3320668"/>
          </a:xfrm>
        </p:spPr>
        <p:txBody>
          <a:bodyPr>
            <a:normAutofit/>
          </a:bodyPr>
          <a:lstStyle/>
          <a:p>
            <a:r>
              <a:rPr lang="en-US" sz="6600" dirty="0"/>
              <a:t>4/32</a:t>
            </a:r>
          </a:p>
        </p:txBody>
      </p:sp>
      <p:pic>
        <p:nvPicPr>
          <p:cNvPr id="6" name="Content Placeholder 5" descr="Bucket Truck #8197 | Atlas Truck Sales, Inc.">
            <a:extLst>
              <a:ext uri="{FF2B5EF4-FFF2-40B4-BE49-F238E27FC236}">
                <a16:creationId xmlns:a16="http://schemas.microsoft.com/office/drawing/2014/main" id="{9DF6BB1F-711C-462F-4BA0-48DFB16B8F6C}"/>
              </a:ext>
            </a:extLst>
          </p:cNvPr>
          <p:cNvPicPr>
            <a:picLocks noChangeAspect="1"/>
          </p:cNvPicPr>
          <p:nvPr/>
        </p:nvPicPr>
        <p:blipFill>
          <a:blip r:embed="rId2"/>
          <a:srcRect l="15197" r="28382"/>
          <a:stretch>
            <a:fillRect/>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581147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p:cTn id="12" dur="10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10">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10">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3291B9-947A-3406-5498-184411FEA67E}"/>
              </a:ext>
            </a:extLst>
          </p:cNvPr>
          <p:cNvSpPr>
            <a:spLocks noGrp="1"/>
          </p:cNvSpPr>
          <p:nvPr>
            <p:ph type="title"/>
          </p:nvPr>
        </p:nvSpPr>
        <p:spPr>
          <a:xfrm>
            <a:off x="480060" y="325369"/>
            <a:ext cx="3276451" cy="1956841"/>
          </a:xfrm>
        </p:spPr>
        <p:txBody>
          <a:bodyPr anchor="b">
            <a:normAutofit/>
          </a:bodyPr>
          <a:lstStyle/>
          <a:p>
            <a:r>
              <a:rPr lang="en-US" sz="4700" dirty="0"/>
              <a:t>Fill in the blank….</a:t>
            </a:r>
          </a:p>
        </p:txBody>
      </p:sp>
      <p:sp>
        <p:nvSpPr>
          <p:cNvPr id="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sX0" fmla="*/ 0 w 2606040"/>
              <a:gd name="csY0" fmla="*/ 0 h 18288"/>
              <a:gd name="csX1" fmla="*/ 625450 w 2606040"/>
              <a:gd name="csY1" fmla="*/ 0 h 18288"/>
              <a:gd name="csX2" fmla="*/ 1224839 w 2606040"/>
              <a:gd name="csY2" fmla="*/ 0 h 18288"/>
              <a:gd name="csX3" fmla="*/ 1824228 w 2606040"/>
              <a:gd name="csY3" fmla="*/ 0 h 18288"/>
              <a:gd name="csX4" fmla="*/ 2606040 w 2606040"/>
              <a:gd name="csY4" fmla="*/ 0 h 18288"/>
              <a:gd name="csX5" fmla="*/ 2606040 w 2606040"/>
              <a:gd name="csY5" fmla="*/ 18288 h 18288"/>
              <a:gd name="csX6" fmla="*/ 1902409 w 2606040"/>
              <a:gd name="csY6" fmla="*/ 18288 h 18288"/>
              <a:gd name="csX7" fmla="*/ 1276960 w 2606040"/>
              <a:gd name="csY7" fmla="*/ 18288 h 18288"/>
              <a:gd name="csX8" fmla="*/ 677570 w 2606040"/>
              <a:gd name="csY8" fmla="*/ 18288 h 18288"/>
              <a:gd name="csX9" fmla="*/ 0 w 2606040"/>
              <a:gd name="csY9" fmla="*/ 18288 h 18288"/>
              <a:gd name="csX10" fmla="*/ 0 w 260604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7">
            <a:extLst>
              <a:ext uri="{FF2B5EF4-FFF2-40B4-BE49-F238E27FC236}">
                <a16:creationId xmlns:a16="http://schemas.microsoft.com/office/drawing/2014/main" id="{D8579D98-FAC6-72C3-047D-B6B0D5F10441}"/>
              </a:ext>
            </a:extLst>
          </p:cNvPr>
          <p:cNvSpPr>
            <a:spLocks noGrp="1"/>
          </p:cNvSpPr>
          <p:nvPr>
            <p:ph idx="1"/>
          </p:nvPr>
        </p:nvSpPr>
        <p:spPr>
          <a:xfrm>
            <a:off x="480060" y="2872899"/>
            <a:ext cx="3182691" cy="3320668"/>
          </a:xfrm>
        </p:spPr>
        <p:txBody>
          <a:bodyPr>
            <a:normAutofit/>
          </a:bodyPr>
          <a:lstStyle/>
          <a:p>
            <a:r>
              <a:rPr lang="en-US" sz="3600" dirty="0"/>
              <a:t>Should be no more than __________</a:t>
            </a:r>
          </a:p>
          <a:p>
            <a:pPr marL="0" indent="0">
              <a:buNone/>
            </a:pPr>
            <a:r>
              <a:rPr lang="en-US" sz="3600" dirty="0"/>
              <a:t> with the brakes released.</a:t>
            </a:r>
          </a:p>
        </p:txBody>
      </p:sp>
      <p:pic>
        <p:nvPicPr>
          <p:cNvPr id="4" name="Content Placeholder 3" descr="School Bus Inspection: Slack Adjusters and Pushrod - YouTube">
            <a:extLst>
              <a:ext uri="{FF2B5EF4-FFF2-40B4-BE49-F238E27FC236}">
                <a16:creationId xmlns:a16="http://schemas.microsoft.com/office/drawing/2014/main" id="{E49E3765-CA20-4180-F64C-39A6993C5BA2}"/>
              </a:ext>
            </a:extLst>
          </p:cNvPr>
          <p:cNvPicPr>
            <a:picLocks noChangeAspect="1"/>
          </p:cNvPicPr>
          <p:nvPr/>
        </p:nvPicPr>
        <p:blipFill>
          <a:blip r:embed="rId2"/>
          <a:srcRect r="-1" b="24561"/>
          <a:stretch>
            <a:fillRect/>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cxnSp>
        <p:nvCxnSpPr>
          <p:cNvPr id="10" name="Straight Arrow Connector 9">
            <a:extLst>
              <a:ext uri="{FF2B5EF4-FFF2-40B4-BE49-F238E27FC236}">
                <a16:creationId xmlns:a16="http://schemas.microsoft.com/office/drawing/2014/main" id="{B33220A7-38AA-76F3-9AA4-5158C3DDD8A7}"/>
              </a:ext>
            </a:extLst>
          </p:cNvPr>
          <p:cNvCxnSpPr/>
          <p:nvPr/>
        </p:nvCxnSpPr>
        <p:spPr>
          <a:xfrm flipH="1" flipV="1">
            <a:off x="6328611" y="5205663"/>
            <a:ext cx="1203157" cy="906379"/>
          </a:xfrm>
          <a:prstGeom prst="straightConnector1">
            <a:avLst/>
          </a:prstGeom>
          <a:ln w="57150">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DBE72834-539D-C417-A3D8-8642B2C78B92}"/>
              </a:ext>
            </a:extLst>
          </p:cNvPr>
          <p:cNvSpPr/>
          <p:nvPr/>
        </p:nvSpPr>
        <p:spPr>
          <a:xfrm>
            <a:off x="886264" y="3761874"/>
            <a:ext cx="1521796" cy="646331"/>
          </a:xfrm>
          <a:prstGeom prst="rect">
            <a:avLst/>
          </a:prstGeom>
          <a:noFill/>
        </p:spPr>
        <p:txBody>
          <a:bodyPr wrap="square" lIns="91440" tIns="45720" rIns="91440" bIns="45720">
            <a:spAutoFit/>
          </a:bodyPr>
          <a:lstStyle/>
          <a:p>
            <a:pPr algn="ctr"/>
            <a:r>
              <a:rPr lang="en-US" sz="3600" b="1" cap="none" spc="0" dirty="0">
                <a:ln w="22225">
                  <a:solidFill>
                    <a:schemeClr val="accent2"/>
                  </a:solidFill>
                  <a:prstDash val="solid"/>
                </a:ln>
                <a:solidFill>
                  <a:schemeClr val="accent2">
                    <a:lumMod val="40000"/>
                    <a:lumOff val="60000"/>
                  </a:schemeClr>
                </a:solidFill>
                <a:effectLst/>
              </a:rPr>
              <a:t>1 inch</a:t>
            </a:r>
          </a:p>
        </p:txBody>
      </p:sp>
    </p:spTree>
    <p:extLst>
      <p:ext uri="{BB962C8B-B14F-4D97-AF65-F5344CB8AC3E}">
        <p14:creationId xmlns:p14="http://schemas.microsoft.com/office/powerpoint/2010/main" val="4041624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style.rotation</p:attrName>
                                        </p:attrNameLst>
                                      </p:cBhvr>
                                      <p:tavLst>
                                        <p:tav tm="0">
                                          <p:val>
                                            <p:fltVal val="90"/>
                                          </p:val>
                                        </p:tav>
                                        <p:tav tm="100000">
                                          <p:val>
                                            <p:fltVal val="0"/>
                                          </p:val>
                                        </p:tav>
                                      </p:tavLst>
                                    </p:anim>
                                    <p:animEffect transition="in" filter="fade">
                                      <p:cBhvr>
                                        <p:cTn id="1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p!!Rectangle">
            <a:extLst>
              <a:ext uri="{FF2B5EF4-FFF2-40B4-BE49-F238E27FC236}">
                <a16:creationId xmlns:a16="http://schemas.microsoft.com/office/drawing/2014/main" id="{2FB82883-1DC0-4BE1-A607-009095F335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CDL Air Brake Test - Air Brake Practice Test | CDL Knowledge">
            <a:extLst>
              <a:ext uri="{FF2B5EF4-FFF2-40B4-BE49-F238E27FC236}">
                <a16:creationId xmlns:a16="http://schemas.microsoft.com/office/drawing/2014/main" id="{75A207E5-5D98-456E-4381-9F34901DB849}"/>
              </a:ext>
            </a:extLst>
          </p:cNvPr>
          <p:cNvPicPr>
            <a:picLocks noGrp="1" noChangeAspect="1"/>
          </p:cNvPicPr>
          <p:nvPr>
            <p:ph idx="1"/>
          </p:nvPr>
        </p:nvPicPr>
        <p:blipFill>
          <a:blip r:embed="rId2"/>
          <a:srcRect r="25000"/>
          <a:stretch>
            <a:fillRect/>
          </a:stretch>
        </p:blipFill>
        <p:spPr>
          <a:xfrm>
            <a:off x="20" y="10"/>
            <a:ext cx="9143980" cy="6857990"/>
          </a:xfrm>
          <a:prstGeom prst="rect">
            <a:avLst/>
          </a:prstGeom>
        </p:spPr>
      </p:pic>
      <p:sp>
        <p:nvSpPr>
          <p:cNvPr id="10" name="m!!text rectangle">
            <a:extLst>
              <a:ext uri="{FF2B5EF4-FFF2-40B4-BE49-F238E27FC236}">
                <a16:creationId xmlns:a16="http://schemas.microsoft.com/office/drawing/2014/main" id="{A3473CF9-37EB-43E7-89EF-D2D1C53D1D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27711" y="4638503"/>
            <a:ext cx="6288577" cy="1332634"/>
          </a:xfrm>
          <a:prstGeom prst="rect">
            <a:avLst/>
          </a:prstGeom>
          <a:solidFill>
            <a:schemeClr val="bg1">
              <a:alpha val="95000"/>
            </a:schemeClr>
          </a:solidFill>
          <a:ln w="127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F619F42-ABEF-437F-2FA0-AB4E3B99A4B8}"/>
              </a:ext>
            </a:extLst>
          </p:cNvPr>
          <p:cNvSpPr>
            <a:spLocks noGrp="1"/>
          </p:cNvSpPr>
          <p:nvPr>
            <p:ph type="title"/>
          </p:nvPr>
        </p:nvSpPr>
        <p:spPr>
          <a:xfrm>
            <a:off x="1577340" y="4727173"/>
            <a:ext cx="5989320" cy="868823"/>
          </a:xfrm>
        </p:spPr>
        <p:txBody>
          <a:bodyPr vert="horz" lIns="91440" tIns="45720" rIns="91440" bIns="45720" rtlCol="0" anchor="ctr">
            <a:normAutofit/>
          </a:bodyPr>
          <a:lstStyle/>
          <a:p>
            <a:pPr algn="ctr" defTabSz="914400"/>
            <a:r>
              <a:rPr lang="en-US" sz="2700" dirty="0"/>
              <a:t>What is the first step of the air brake check after the parking brake is released?</a:t>
            </a:r>
          </a:p>
        </p:txBody>
      </p:sp>
      <p:sp>
        <p:nvSpPr>
          <p:cNvPr id="12" name="m!!accent">
            <a:extLst>
              <a:ext uri="{FF2B5EF4-FFF2-40B4-BE49-F238E27FC236}">
                <a16:creationId xmlns:a16="http://schemas.microsoft.com/office/drawing/2014/main" id="{586B4EF9-43BA-4655-A6FF-1D8E21574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2332" y="5628237"/>
            <a:ext cx="5419335"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Rectangle 4">
            <a:extLst>
              <a:ext uri="{FF2B5EF4-FFF2-40B4-BE49-F238E27FC236}">
                <a16:creationId xmlns:a16="http://schemas.microsoft.com/office/drawing/2014/main" id="{18100A19-A0E0-46AD-1755-762A1B3F879B}"/>
              </a:ext>
            </a:extLst>
          </p:cNvPr>
          <p:cNvSpPr/>
          <p:nvPr/>
        </p:nvSpPr>
        <p:spPr>
          <a:xfrm>
            <a:off x="2205005" y="5586416"/>
            <a:ext cx="4733988" cy="769441"/>
          </a:xfrm>
          <a:prstGeom prst="rect">
            <a:avLst/>
          </a:prstGeom>
          <a:noFill/>
        </p:spPr>
        <p:txBody>
          <a:bodyPr wrap="none" lIns="91440" tIns="45720" rIns="91440" bIns="45720">
            <a:spAutoFit/>
          </a:bodyPr>
          <a:lstStyle/>
          <a:p>
            <a:pPr algn="ctr"/>
            <a:r>
              <a:rPr lang="en-US" sz="4400" b="1" cap="none" spc="0" dirty="0">
                <a:ln w="6600">
                  <a:solidFill>
                    <a:schemeClr val="accent2"/>
                  </a:solidFill>
                  <a:prstDash val="solid"/>
                </a:ln>
                <a:solidFill>
                  <a:srgbClr val="FFFFFF"/>
                </a:solidFill>
                <a:effectLst>
                  <a:outerShdw dist="38100" dir="2700000" algn="tl" rotWithShape="0">
                    <a:schemeClr val="accent2"/>
                  </a:outerShdw>
                </a:effectLst>
              </a:rPr>
              <a:t>Static brake hold</a:t>
            </a:r>
          </a:p>
        </p:txBody>
      </p:sp>
    </p:spTree>
    <p:extLst>
      <p:ext uri="{BB962C8B-B14F-4D97-AF65-F5344CB8AC3E}">
        <p14:creationId xmlns:p14="http://schemas.microsoft.com/office/powerpoint/2010/main" val="1500688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82A25-F697-1B8E-CD04-18D5E3AB4EFE}"/>
              </a:ext>
            </a:extLst>
          </p:cNvPr>
          <p:cNvSpPr>
            <a:spLocks noGrp="1"/>
          </p:cNvSpPr>
          <p:nvPr>
            <p:ph type="title"/>
          </p:nvPr>
        </p:nvSpPr>
        <p:spPr>
          <a:xfrm>
            <a:off x="628650" y="800993"/>
            <a:ext cx="2765618" cy="1594189"/>
          </a:xfrm>
        </p:spPr>
        <p:txBody>
          <a:bodyPr anchor="t">
            <a:normAutofit/>
          </a:bodyPr>
          <a:lstStyle/>
          <a:p>
            <a:r>
              <a:rPr lang="en-US" sz="1800" dirty="0"/>
              <a:t>True or False</a:t>
            </a:r>
            <a:br>
              <a:rPr lang="en-US" sz="1800" dirty="0"/>
            </a:br>
            <a:br>
              <a:rPr lang="en-US" sz="1800" dirty="0"/>
            </a:br>
            <a:br>
              <a:rPr lang="en-US" sz="1800" dirty="0"/>
            </a:br>
            <a:r>
              <a:rPr lang="en-US" sz="1800" dirty="0"/>
              <a:t>You can twist the chains if you need to shorten them to prevent excess slack.</a:t>
            </a:r>
          </a:p>
        </p:txBody>
      </p:sp>
      <p:sp>
        <p:nvSpPr>
          <p:cNvPr id="8" name="Content Placeholder 7">
            <a:extLst>
              <a:ext uri="{FF2B5EF4-FFF2-40B4-BE49-F238E27FC236}">
                <a16:creationId xmlns:a16="http://schemas.microsoft.com/office/drawing/2014/main" id="{CB46F3E2-AF88-D7FA-BF9C-D7392B5D9FBF}"/>
              </a:ext>
            </a:extLst>
          </p:cNvPr>
          <p:cNvSpPr>
            <a:spLocks noGrp="1"/>
          </p:cNvSpPr>
          <p:nvPr>
            <p:ph idx="1"/>
          </p:nvPr>
        </p:nvSpPr>
        <p:spPr>
          <a:xfrm>
            <a:off x="4006159" y="751555"/>
            <a:ext cx="4509191" cy="1766458"/>
          </a:xfrm>
        </p:spPr>
        <p:txBody>
          <a:bodyPr anchor="t">
            <a:normAutofit/>
          </a:bodyPr>
          <a:lstStyle/>
          <a:p>
            <a:pPr marL="0" indent="0">
              <a:buNone/>
            </a:pPr>
            <a:r>
              <a:rPr lang="en-US" sz="8800" b="1" dirty="0">
                <a:solidFill>
                  <a:srgbClr val="FF0000"/>
                </a:solidFill>
              </a:rPr>
              <a:t>FALSE</a:t>
            </a:r>
          </a:p>
        </p:txBody>
      </p:sp>
      <p:pic>
        <p:nvPicPr>
          <p:cNvPr id="4" name="Content Placeholder 3" descr="Do I Need A CDL To Pull My Trailer? – What Are The Rules?">
            <a:extLst>
              <a:ext uri="{FF2B5EF4-FFF2-40B4-BE49-F238E27FC236}">
                <a16:creationId xmlns:a16="http://schemas.microsoft.com/office/drawing/2014/main" id="{F78BA9D3-9DEC-48E1-F618-02BEE7B80F4A}"/>
              </a:ext>
            </a:extLst>
          </p:cNvPr>
          <p:cNvPicPr>
            <a:picLocks noChangeAspect="1"/>
          </p:cNvPicPr>
          <p:nvPr/>
        </p:nvPicPr>
        <p:blipFill>
          <a:blip r:embed="rId2"/>
          <a:srcRect l="10950" r="13788"/>
          <a:stretch>
            <a:fillRect/>
          </a:stretch>
        </p:blipFill>
        <p:spPr>
          <a:xfrm>
            <a:off x="-1" y="2818262"/>
            <a:ext cx="9144001" cy="4039737"/>
          </a:xfrm>
          <a:prstGeom prst="rect">
            <a:avLst/>
          </a:prstGeom>
        </p:spPr>
      </p:pic>
      <p:grpSp>
        <p:nvGrpSpPr>
          <p:cNvPr id="11" name="Group 10">
            <a:extLst>
              <a:ext uri="{FF2B5EF4-FFF2-40B4-BE49-F238E27FC236}">
                <a16:creationId xmlns:a16="http://schemas.microsoft.com/office/drawing/2014/main" id="{F2221BB3-7B5D-C899-7745-66D7AC3232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68" y="6737718"/>
            <a:ext cx="9155399" cy="123363"/>
            <a:chOff x="-5025" y="6737718"/>
            <a:chExt cx="12207200" cy="123363"/>
          </a:xfrm>
        </p:grpSpPr>
        <p:sp>
          <p:nvSpPr>
            <p:cNvPr id="12" name="Rectangle 11">
              <a:extLst>
                <a:ext uri="{FF2B5EF4-FFF2-40B4-BE49-F238E27FC236}">
                  <a16:creationId xmlns:a16="http://schemas.microsoft.com/office/drawing/2014/main" id="{3FD2D571-38D7-DB0F-166C-14FEDA7005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8AEF72-50CD-C201-F6BF-C595BBBED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36143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calcmode="lin" valueType="num">
                                      <p:cBhvr>
                                        <p:cTn id="12"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8">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020F-3ACB-C803-61E7-07E81B9C22E8}"/>
              </a:ext>
            </a:extLst>
          </p:cNvPr>
          <p:cNvSpPr>
            <a:spLocks noGrp="1"/>
          </p:cNvSpPr>
          <p:nvPr>
            <p:ph type="title"/>
          </p:nvPr>
        </p:nvSpPr>
        <p:spPr/>
        <p:txBody>
          <a:bodyPr/>
          <a:lstStyle/>
          <a:p>
            <a:r>
              <a:rPr lang="en-US" dirty="0"/>
              <a:t>Which vehicle maintenance violation is an OUT OF SERVICE violation?</a:t>
            </a:r>
          </a:p>
        </p:txBody>
      </p:sp>
      <p:sp>
        <p:nvSpPr>
          <p:cNvPr id="3" name="Content Placeholder 2">
            <a:extLst>
              <a:ext uri="{FF2B5EF4-FFF2-40B4-BE49-F238E27FC236}">
                <a16:creationId xmlns:a16="http://schemas.microsoft.com/office/drawing/2014/main" id="{E5C8182A-D4EA-F12B-1DF9-A51C6D47E700}"/>
              </a:ext>
            </a:extLst>
          </p:cNvPr>
          <p:cNvSpPr>
            <a:spLocks noGrp="1"/>
          </p:cNvSpPr>
          <p:nvPr>
            <p:ph idx="1"/>
          </p:nvPr>
        </p:nvSpPr>
        <p:spPr/>
        <p:txBody>
          <a:bodyPr>
            <a:normAutofit fontScale="92500" lnSpcReduction="10000"/>
          </a:bodyPr>
          <a:lstStyle/>
          <a:p>
            <a:pPr marL="0" indent="0">
              <a:buNone/>
            </a:pPr>
            <a:r>
              <a:rPr lang="en-US" dirty="0"/>
              <a:t>A: Turn Signal not working properly on the trailer.</a:t>
            </a:r>
            <a:br>
              <a:rPr lang="en-US" dirty="0"/>
            </a:br>
            <a:br>
              <a:rPr lang="en-US" dirty="0"/>
            </a:br>
            <a:endParaRPr lang="en-US" dirty="0"/>
          </a:p>
          <a:p>
            <a:pPr marL="0" indent="0">
              <a:buNone/>
            </a:pPr>
            <a:r>
              <a:rPr lang="en-US" dirty="0"/>
              <a:t>B: Windshield has a quarter-sized “ding” on the passenger’s side</a:t>
            </a:r>
            <a:br>
              <a:rPr lang="en-US" dirty="0"/>
            </a:br>
            <a:br>
              <a:rPr lang="en-US" dirty="0"/>
            </a:br>
            <a:br>
              <a:rPr lang="en-US" dirty="0"/>
            </a:br>
            <a:br>
              <a:rPr lang="en-US" dirty="0"/>
            </a:br>
            <a:r>
              <a:rPr lang="en-US" dirty="0"/>
              <a:t>C: Trailer tire with a max rating of 110psi  is inflated to 50psi</a:t>
            </a:r>
          </a:p>
          <a:p>
            <a:pPr marL="0" indent="0">
              <a:buNone/>
            </a:pPr>
            <a:endParaRPr lang="en-US" dirty="0"/>
          </a:p>
          <a:p>
            <a:pPr marL="0" indent="0">
              <a:buNone/>
            </a:pPr>
            <a:endParaRPr lang="en-US" dirty="0"/>
          </a:p>
          <a:p>
            <a:pPr marL="0" indent="0">
              <a:buNone/>
            </a:pPr>
            <a:r>
              <a:rPr lang="en-US" dirty="0"/>
              <a:t>D: Brake away cable wrapped through the chain and connected to the truck d-ring.</a:t>
            </a:r>
          </a:p>
          <a:p>
            <a:pPr marL="0" indent="0">
              <a:buNone/>
            </a:pPr>
            <a:endParaRPr lang="en-US" dirty="0"/>
          </a:p>
          <a:p>
            <a:pPr marL="0" indent="0">
              <a:buNone/>
            </a:pPr>
            <a:endParaRPr lang="en-US" dirty="0"/>
          </a:p>
          <a:p>
            <a:pPr marL="0" indent="0">
              <a:buNone/>
            </a:pPr>
            <a:r>
              <a:rPr lang="en-US" dirty="0"/>
              <a:t>E: All of the above</a:t>
            </a:r>
          </a:p>
        </p:txBody>
      </p:sp>
      <p:sp>
        <p:nvSpPr>
          <p:cNvPr id="4" name="Circle: Hollow 3">
            <a:extLst>
              <a:ext uri="{FF2B5EF4-FFF2-40B4-BE49-F238E27FC236}">
                <a16:creationId xmlns:a16="http://schemas.microsoft.com/office/drawing/2014/main" id="{D38789AF-8EF8-3771-7675-EF0DD607007F}"/>
              </a:ext>
            </a:extLst>
          </p:cNvPr>
          <p:cNvSpPr/>
          <p:nvPr/>
        </p:nvSpPr>
        <p:spPr>
          <a:xfrm>
            <a:off x="160421" y="5502442"/>
            <a:ext cx="3545305" cy="990432"/>
          </a:xfrm>
          <a:prstGeom prst="donut">
            <a:avLst>
              <a:gd name="adj" fmla="val 4385"/>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95549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2E46A-F0C7-70B0-0FD1-8DD04D72CED0}"/>
              </a:ext>
            </a:extLst>
          </p:cNvPr>
          <p:cNvSpPr>
            <a:spLocks noGrp="1"/>
          </p:cNvSpPr>
          <p:nvPr>
            <p:ph type="title"/>
          </p:nvPr>
        </p:nvSpPr>
        <p:spPr/>
        <p:txBody>
          <a:bodyPr/>
          <a:lstStyle/>
          <a:p>
            <a:r>
              <a:rPr lang="en-US" dirty="0"/>
              <a:t>Want to see your Company’s info????</a:t>
            </a:r>
          </a:p>
        </p:txBody>
      </p:sp>
      <p:sp>
        <p:nvSpPr>
          <p:cNvPr id="3" name="Content Placeholder 2">
            <a:extLst>
              <a:ext uri="{FF2B5EF4-FFF2-40B4-BE49-F238E27FC236}">
                <a16:creationId xmlns:a16="http://schemas.microsoft.com/office/drawing/2014/main" id="{0CF750F1-A7E3-C053-FD37-155A4A42D297}"/>
              </a:ext>
            </a:extLst>
          </p:cNvPr>
          <p:cNvSpPr>
            <a:spLocks noGrp="1"/>
          </p:cNvSpPr>
          <p:nvPr>
            <p:ph idx="1"/>
          </p:nvPr>
        </p:nvSpPr>
        <p:spPr/>
        <p:txBody>
          <a:bodyPr/>
          <a:lstStyle/>
          <a:p>
            <a:r>
              <a:rPr lang="en-US" dirty="0"/>
              <a:t>Step 1: Google search “Safer FMCSA”</a:t>
            </a:r>
          </a:p>
          <a:p>
            <a:r>
              <a:rPr lang="en-US" dirty="0"/>
              <a:t>Step 2: Click on </a:t>
            </a:r>
            <a:r>
              <a:rPr lang="en-US" b="1" dirty="0">
                <a:solidFill>
                  <a:srgbClr val="0000FF"/>
                </a:solidFill>
              </a:rPr>
              <a:t>SAFER WEB – Company Snapshot</a:t>
            </a:r>
          </a:p>
          <a:p>
            <a:r>
              <a:rPr lang="en-US" dirty="0"/>
              <a:t>Step 3: Type DOT # in the Search Field (or by name)</a:t>
            </a:r>
          </a:p>
          <a:p>
            <a:r>
              <a:rPr lang="en-US" dirty="0"/>
              <a:t>Step 4: On the right side of the screen, click </a:t>
            </a:r>
            <a:r>
              <a:rPr lang="en-US" b="1" dirty="0">
                <a:solidFill>
                  <a:srgbClr val="0000FF"/>
                </a:solidFill>
              </a:rPr>
              <a:t>SMS Results</a:t>
            </a:r>
          </a:p>
          <a:p>
            <a:r>
              <a:rPr lang="en-US" dirty="0"/>
              <a:t>Step 5: Scroll down and click on any of the dark blue boxes to see that category’s violations.</a:t>
            </a:r>
          </a:p>
          <a:p>
            <a:endParaRPr lang="en-US" dirty="0"/>
          </a:p>
          <a:p>
            <a:pPr marL="0" indent="0">
              <a:buNone/>
            </a:pPr>
            <a:r>
              <a:rPr lang="en-US" dirty="0"/>
              <a:t> </a:t>
            </a:r>
          </a:p>
        </p:txBody>
      </p:sp>
      <p:pic>
        <p:nvPicPr>
          <p:cNvPr id="5" name="Picture 4">
            <a:extLst>
              <a:ext uri="{FF2B5EF4-FFF2-40B4-BE49-F238E27FC236}">
                <a16:creationId xmlns:a16="http://schemas.microsoft.com/office/drawing/2014/main" id="{F0A02A3E-68FC-A996-6B85-DCF1D58A960B}"/>
              </a:ext>
            </a:extLst>
          </p:cNvPr>
          <p:cNvPicPr>
            <a:picLocks noChangeAspect="1"/>
          </p:cNvPicPr>
          <p:nvPr/>
        </p:nvPicPr>
        <p:blipFill>
          <a:blip r:embed="rId2"/>
          <a:stretch>
            <a:fillRect/>
          </a:stretch>
        </p:blipFill>
        <p:spPr>
          <a:xfrm>
            <a:off x="465221" y="4292497"/>
            <a:ext cx="7692189" cy="1470140"/>
          </a:xfrm>
          <a:prstGeom prst="rect">
            <a:avLst/>
          </a:prstGeom>
        </p:spPr>
      </p:pic>
    </p:spTree>
    <p:extLst>
      <p:ext uri="{BB962C8B-B14F-4D97-AF65-F5344CB8AC3E}">
        <p14:creationId xmlns:p14="http://schemas.microsoft.com/office/powerpoint/2010/main" val="20741236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34B70F-FBF3-079E-5625-B2B76D062D6A}"/>
              </a:ext>
            </a:extLst>
          </p:cNvPr>
          <p:cNvPicPr>
            <a:picLocks noChangeAspect="1"/>
          </p:cNvPicPr>
          <p:nvPr/>
        </p:nvPicPr>
        <p:blipFill>
          <a:blip r:embed="rId2"/>
          <a:stretch>
            <a:fillRect/>
          </a:stretch>
        </p:blipFill>
        <p:spPr>
          <a:xfrm>
            <a:off x="497304" y="110310"/>
            <a:ext cx="8359417" cy="6689918"/>
          </a:xfrm>
          <a:prstGeom prst="rect">
            <a:avLst/>
          </a:prstGeom>
        </p:spPr>
      </p:pic>
    </p:spTree>
    <p:extLst>
      <p:ext uri="{BB962C8B-B14F-4D97-AF65-F5344CB8AC3E}">
        <p14:creationId xmlns:p14="http://schemas.microsoft.com/office/powerpoint/2010/main" val="13691437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Stream Once Upon a Time in YYC (message) by vittokaine | Listen online ...">
            <a:extLst>
              <a:ext uri="{FF2B5EF4-FFF2-40B4-BE49-F238E27FC236}">
                <a16:creationId xmlns:a16="http://schemas.microsoft.com/office/drawing/2014/main" id="{58184883-3BB9-0B89-CA4A-30D2CB9EC5DE}"/>
              </a:ext>
            </a:extLst>
          </p:cNvPr>
          <p:cNvPicPr>
            <a:picLocks noChangeAspect="1"/>
          </p:cNvPicPr>
          <p:nvPr/>
        </p:nvPicPr>
        <p:blipFill>
          <a:blip r:embed="rId2"/>
          <a:srcRect r="3" b="5438"/>
          <a:stretch>
            <a:fillRect/>
          </a:stretch>
        </p:blipFill>
        <p:spPr>
          <a:xfrm>
            <a:off x="20" y="10"/>
            <a:ext cx="7252212" cy="6857990"/>
          </a:xfrm>
          <a:prstGeom prst="rect">
            <a:avLst/>
          </a:prstGeom>
        </p:spPr>
      </p:pic>
      <p:sp>
        <p:nvSpPr>
          <p:cNvPr id="16" name="Rectangle 1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D848621-2E65-7608-FDD3-77EB79F6B6CF}"/>
              </a:ext>
            </a:extLst>
          </p:cNvPr>
          <p:cNvSpPr>
            <a:spLocks noGrp="1"/>
          </p:cNvSpPr>
          <p:nvPr>
            <p:ph type="title"/>
          </p:nvPr>
        </p:nvSpPr>
        <p:spPr>
          <a:xfrm>
            <a:off x="4997116" y="365125"/>
            <a:ext cx="3946358" cy="1899912"/>
          </a:xfrm>
        </p:spPr>
        <p:txBody>
          <a:bodyPr>
            <a:normAutofit/>
          </a:bodyPr>
          <a:lstStyle/>
          <a:p>
            <a:r>
              <a:rPr lang="en-US" sz="6000" b="1" dirty="0"/>
              <a:t>Questions?</a:t>
            </a:r>
          </a:p>
        </p:txBody>
      </p:sp>
      <p:sp>
        <p:nvSpPr>
          <p:cNvPr id="8" name="Content Placeholder 7">
            <a:extLst>
              <a:ext uri="{FF2B5EF4-FFF2-40B4-BE49-F238E27FC236}">
                <a16:creationId xmlns:a16="http://schemas.microsoft.com/office/drawing/2014/main" id="{920AAED5-59F1-9261-8579-0859D50D319B}"/>
              </a:ext>
            </a:extLst>
          </p:cNvPr>
          <p:cNvSpPr>
            <a:spLocks noGrp="1"/>
          </p:cNvSpPr>
          <p:nvPr>
            <p:ph idx="1"/>
          </p:nvPr>
        </p:nvSpPr>
        <p:spPr>
          <a:xfrm>
            <a:off x="5648707" y="2434201"/>
            <a:ext cx="2866642" cy="3742762"/>
          </a:xfrm>
        </p:spPr>
        <p:txBody>
          <a:bodyPr>
            <a:normAutofit/>
          </a:bodyPr>
          <a:lstStyle/>
          <a:p>
            <a:pPr marL="0" indent="0">
              <a:buNone/>
            </a:pPr>
            <a:r>
              <a:rPr lang="en-US" sz="5400" b="1" dirty="0">
                <a:solidFill>
                  <a:srgbClr val="C00000"/>
                </a:solidFill>
              </a:rPr>
              <a:t>Don’t ask me anything hard!</a:t>
            </a:r>
          </a:p>
        </p:txBody>
      </p:sp>
    </p:spTree>
    <p:extLst>
      <p:ext uri="{BB962C8B-B14F-4D97-AF65-F5344CB8AC3E}">
        <p14:creationId xmlns:p14="http://schemas.microsoft.com/office/powerpoint/2010/main" val="1244801235"/>
      </p:ext>
    </p:extLst>
  </p:cSld>
  <p:clrMapOvr>
    <a:masterClrMapping/>
  </p:clrMapOvr>
</p:sld>
</file>

<file path=ppt/theme/theme1.xml><?xml version="1.0" encoding="utf-8"?>
<a:theme xmlns:a="http://schemas.openxmlformats.org/drawingml/2006/main" name="Elliot Them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lliot Theme" id="{C754C133-0A7C-44FE-AC8E-B7E06D4EAA6A}" vid="{4085B461-A34F-4060-8344-1675ED2ECD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Elliot Theme</Template>
  <TotalTime>10186</TotalTime>
  <Words>3769</Words>
  <Application>Microsoft Office PowerPoint</Application>
  <PresentationFormat>On-screen Show (4:3)</PresentationFormat>
  <Paragraphs>201</Paragraphs>
  <Slides>57</Slides>
  <Notes>6</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57</vt:i4>
      </vt:variant>
    </vt:vector>
  </HeadingPairs>
  <TitlesOfParts>
    <vt:vector size="67" baseType="lpstr">
      <vt:lpstr>Aptos</vt:lpstr>
      <vt:lpstr>Aptos Display</vt:lpstr>
      <vt:lpstr>Arial</vt:lpstr>
      <vt:lpstr>Calibri</vt:lpstr>
      <vt:lpstr>SourceSansPro</vt:lpstr>
      <vt:lpstr>Trebuchet MS</vt:lpstr>
      <vt:lpstr>Wingdings</vt:lpstr>
      <vt:lpstr>Elliot Theme</vt:lpstr>
      <vt:lpstr>Office Theme</vt:lpstr>
      <vt:lpstr>1_Office Theme</vt:lpstr>
      <vt:lpstr>DOT Compliance For The Line Worker  Shelby Ramsey, CDS, O-RMP Asplundh Infrastructure Group</vt:lpstr>
      <vt:lpstr>Raise your hand IF…..</vt:lpstr>
      <vt:lpstr>PowerPoint Presentation</vt:lpstr>
      <vt:lpstr>How many truck drivers do I have in the room?</vt:lpstr>
      <vt:lpstr>Compliance, Safety, Accountability (CSA)</vt:lpstr>
      <vt:lpstr>CSA BASIC Categories</vt:lpstr>
      <vt:lpstr> What does “BASIC” mean</vt:lpstr>
      <vt:lpstr>BASIC scores</vt:lpstr>
      <vt:lpstr>BASIC Category Intervention Thresholds </vt:lpstr>
      <vt:lpstr>How  do they get the measurement????</vt:lpstr>
      <vt:lpstr>Levels of Inspection</vt:lpstr>
      <vt:lpstr>Definitions</vt:lpstr>
      <vt:lpstr>PowerPoint Presentation</vt:lpstr>
      <vt:lpstr>PowerPoint Presentation</vt:lpstr>
      <vt:lpstr>Most Common Violations – “in our industry”</vt:lpstr>
      <vt:lpstr>Part 390 – General Safety</vt:lpstr>
      <vt:lpstr>§ 390.21 Marking of self-propelled CMVs and intermodal equipment. </vt:lpstr>
      <vt:lpstr>§ 390.23 Automatic relief from regulations. </vt:lpstr>
      <vt:lpstr>Part 391 – Driver Qualification</vt:lpstr>
      <vt:lpstr>§ 391.11 General qualifications of drivers. </vt:lpstr>
      <vt:lpstr>Part 392 – Driving of a Commercial Motor Vehicle</vt:lpstr>
      <vt:lpstr>§ 392.3 Ill or fatigued operator. </vt:lpstr>
      <vt:lpstr>§ 392.5 Alcohol prohibition. </vt:lpstr>
      <vt:lpstr>§ 392.16 Use of seat belts. </vt:lpstr>
      <vt:lpstr>§ 392.50 Ignition of fuel; prevention </vt:lpstr>
      <vt:lpstr>§ 392.60 Unauthorized persons not to be transported </vt:lpstr>
      <vt:lpstr>Part 393 – Parts &amp; Accessories</vt:lpstr>
      <vt:lpstr>Pre-Trip Inspection and Preparedness</vt:lpstr>
      <vt:lpstr>PowerPoint Presentation</vt:lpstr>
      <vt:lpstr>PowerPoint Presentation</vt:lpstr>
      <vt:lpstr>PowerPoint Presentation</vt:lpstr>
      <vt:lpstr>PowerPoint Presentation</vt:lpstr>
      <vt:lpstr>Pre-Trip Inspection Checklist</vt:lpstr>
      <vt:lpstr>§ 393.43 Breakaway and emergency braking.</vt:lpstr>
      <vt:lpstr>§ 393.60 Window Construction</vt:lpstr>
      <vt:lpstr>§ 393.60 Window Construction</vt:lpstr>
      <vt:lpstr>§ 393.60 Window Construction</vt:lpstr>
      <vt:lpstr>§ 393.87 Warning flags on projecting loads.</vt:lpstr>
      <vt:lpstr>§ 393.94 Interior noise levels in power units.</vt:lpstr>
      <vt:lpstr>§ 393.95 Emergency equipment on all power units.</vt:lpstr>
      <vt:lpstr>§ 393.95 Emergency equipment on all power units.</vt:lpstr>
      <vt:lpstr>§ 393.104 Standards for cargo securement devices and systems.</vt:lpstr>
      <vt:lpstr>§ 393.110 Additional requirements for determining the minimum number of tiedowns.</vt:lpstr>
      <vt:lpstr>Special Provisions</vt:lpstr>
      <vt:lpstr>Part 395 – Hours of Service</vt:lpstr>
      <vt:lpstr>Utility Service Vehicle - definition</vt:lpstr>
      <vt:lpstr>Part 396 – Inspections</vt:lpstr>
      <vt:lpstr>Types of Inspections</vt:lpstr>
      <vt:lpstr>Pre-Trip TRIVIA</vt:lpstr>
      <vt:lpstr>What is the minimum tread depth for the FRONT tire?</vt:lpstr>
      <vt:lpstr>Fill in the blank….</vt:lpstr>
      <vt:lpstr>What is the first step of the air brake check after the parking brake is released?</vt:lpstr>
      <vt:lpstr>True or False   You can twist the chains if you need to shorten them to prevent excess slack.</vt:lpstr>
      <vt:lpstr>Which vehicle maintenance violation is an OUT OF SERVICE violation?</vt:lpstr>
      <vt:lpstr>Want to see your Company’s info????</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DOT Compliance Overview</dc:title>
  <dc:creator>Shelby Ramsey</dc:creator>
  <cp:lastModifiedBy>Shelby Ramsey</cp:lastModifiedBy>
  <cp:revision>15</cp:revision>
  <cp:lastPrinted>2021-01-06T14:24:20Z</cp:lastPrinted>
  <dcterms:created xsi:type="dcterms:W3CDTF">2021-01-06T00:35:50Z</dcterms:created>
  <dcterms:modified xsi:type="dcterms:W3CDTF">2026-08-18T01:18:29Z</dcterms:modified>
</cp:coreProperties>
</file>